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bra Letra Bold" charset="1" panose="00000000000000000000"/>
      <p:regular r:id="rId20"/>
    </p:embeddedFont>
    <p:embeddedFont>
      <p:font typeface="Monterchi Sans Bold" charset="1" panose="0200050306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23.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9.jpeg" Type="http://schemas.openxmlformats.org/officeDocument/2006/relationships/image"/><Relationship Id="rId8" Target="../media/image40.jpeg" Type="http://schemas.openxmlformats.org/officeDocument/2006/relationships/image"/><Relationship Id="rId9" Target="../media/image4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42.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5.png" Type="http://schemas.openxmlformats.org/officeDocument/2006/relationships/image"/><Relationship Id="rId9"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3.png" Type="http://schemas.openxmlformats.org/officeDocument/2006/relationships/image"/><Relationship Id="rId7" Target="../media/image46.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26.jpeg" Type="http://schemas.openxmlformats.org/officeDocument/2006/relationships/image"/><Relationship Id="rId9" Target="../media/image2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2.jpeg" Type="http://schemas.openxmlformats.org/officeDocument/2006/relationships/image"/><Relationship Id="rId6" Target="../media/image4.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7.pn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1.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922672" y="599614"/>
            <a:ext cx="12364270" cy="9261962"/>
          </a:xfrm>
          <a:custGeom>
            <a:avLst/>
            <a:gdLst/>
            <a:ahLst/>
            <a:cxnLst/>
            <a:rect r="r" b="b" t="t" l="l"/>
            <a:pathLst>
              <a:path h="9261962" w="12364270">
                <a:moveTo>
                  <a:pt x="0" y="0"/>
                </a:moveTo>
                <a:lnTo>
                  <a:pt x="12364270" y="0"/>
                </a:lnTo>
                <a:lnTo>
                  <a:pt x="12364270" y="9261962"/>
                </a:lnTo>
                <a:lnTo>
                  <a:pt x="0" y="9261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TextBox 8" id="8"/>
          <p:cNvSpPr txBox="true"/>
          <p:nvPr/>
        </p:nvSpPr>
        <p:spPr>
          <a:xfrm rot="0">
            <a:off x="2687793" y="3104223"/>
            <a:ext cx="12599149" cy="4941445"/>
          </a:xfrm>
          <a:prstGeom prst="rect">
            <a:avLst/>
          </a:prstGeom>
        </p:spPr>
        <p:txBody>
          <a:bodyPr anchor="t" rtlCol="false" tIns="0" lIns="0" bIns="0" rIns="0">
            <a:spAutoFit/>
          </a:bodyPr>
          <a:lstStyle/>
          <a:p>
            <a:pPr algn="ctr">
              <a:lnSpc>
                <a:spcPts val="18755"/>
              </a:lnSpc>
            </a:pPr>
            <a:r>
              <a:rPr lang="en-US" sz="19137" b="true">
                <a:solidFill>
                  <a:srgbClr val="493423"/>
                </a:solidFill>
                <a:latin typeface="Obra Letra Bold"/>
                <a:ea typeface="Obra Letra Bold"/>
                <a:cs typeface="Obra Letra Bold"/>
                <a:sym typeface="Obra Letra Bold"/>
              </a:rPr>
              <a:t>Group</a:t>
            </a:r>
          </a:p>
          <a:p>
            <a:pPr algn="ctr">
              <a:lnSpc>
                <a:spcPts val="18755"/>
              </a:lnSpc>
            </a:pPr>
            <a:r>
              <a:rPr lang="en-US" sz="19137" b="true">
                <a:solidFill>
                  <a:srgbClr val="493423"/>
                </a:solidFill>
                <a:latin typeface="Obra Letra Bold"/>
                <a:ea typeface="Obra Letra Bold"/>
                <a:cs typeface="Obra Letra Bold"/>
                <a:sym typeface="Obra Letra Bold"/>
              </a:rPr>
              <a:t>project</a:t>
            </a:r>
          </a:p>
        </p:txBody>
      </p:sp>
      <p:sp>
        <p:nvSpPr>
          <p:cNvPr name="Freeform 9" id="9"/>
          <p:cNvSpPr/>
          <p:nvPr/>
        </p:nvSpPr>
        <p:spPr>
          <a:xfrm flipH="false" flipV="false" rot="0">
            <a:off x="10693732" y="2072720"/>
            <a:ext cx="2454707" cy="522183"/>
          </a:xfrm>
          <a:custGeom>
            <a:avLst/>
            <a:gdLst/>
            <a:ahLst/>
            <a:cxnLst/>
            <a:rect r="r" b="b" t="t" l="l"/>
            <a:pathLst>
              <a:path h="522183" w="2454707">
                <a:moveTo>
                  <a:pt x="0" y="0"/>
                </a:moveTo>
                <a:lnTo>
                  <a:pt x="2454707" y="0"/>
                </a:lnTo>
                <a:lnTo>
                  <a:pt x="2454707" y="522183"/>
                </a:lnTo>
                <a:lnTo>
                  <a:pt x="0" y="522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true" rot="-10800000">
            <a:off x="4857693" y="2013818"/>
            <a:ext cx="2731595" cy="581085"/>
          </a:xfrm>
          <a:custGeom>
            <a:avLst/>
            <a:gdLst/>
            <a:ahLst/>
            <a:cxnLst/>
            <a:rect r="r" b="b" t="t" l="l"/>
            <a:pathLst>
              <a:path h="581085" w="2731595">
                <a:moveTo>
                  <a:pt x="0" y="581085"/>
                </a:moveTo>
                <a:lnTo>
                  <a:pt x="2731595" y="581085"/>
                </a:lnTo>
                <a:lnTo>
                  <a:pt x="2731595" y="0"/>
                </a:lnTo>
                <a:lnTo>
                  <a:pt x="0" y="0"/>
                </a:lnTo>
                <a:lnTo>
                  <a:pt x="0" y="58108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95610" y="6033532"/>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8"/>
            <a:stretch>
              <a:fillRect l="0" t="0" r="0" b="0"/>
            </a:stretch>
          </a:blipFill>
        </p:spPr>
      </p:sp>
      <p:sp>
        <p:nvSpPr>
          <p:cNvPr name="Freeform 12" id="12"/>
          <p:cNvSpPr/>
          <p:nvPr/>
        </p:nvSpPr>
        <p:spPr>
          <a:xfrm flipH="true" flipV="false" rot="-9606859">
            <a:off x="14738055" y="-3515186"/>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8"/>
            <a:stretch>
              <a:fillRect l="0" t="0" r="0" b="0"/>
            </a:stretch>
          </a:blipFill>
        </p:spPr>
      </p:sp>
      <p:sp>
        <p:nvSpPr>
          <p:cNvPr name="Freeform 13" id="13"/>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4" id="14"/>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5" id="15"/>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6" id="16"/>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grpSp>
        <p:nvGrpSpPr>
          <p:cNvPr name="Group 17" id="17"/>
          <p:cNvGrpSpPr/>
          <p:nvPr/>
        </p:nvGrpSpPr>
        <p:grpSpPr>
          <a:xfrm rot="0">
            <a:off x="1931042" y="1028700"/>
            <a:ext cx="2926652" cy="2865432"/>
            <a:chOff x="0" y="0"/>
            <a:chExt cx="3902202" cy="3820576"/>
          </a:xfrm>
        </p:grpSpPr>
        <p:sp>
          <p:nvSpPr>
            <p:cNvPr name="Freeform 18" id="18"/>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11"/>
              <a:stretch>
                <a:fillRect l="0" t="0" r="0" b="0"/>
              </a:stretch>
            </a:blipFill>
          </p:spPr>
        </p:sp>
        <p:sp>
          <p:nvSpPr>
            <p:cNvPr name="Freeform 19" id="19"/>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21" id="21"/>
          <p:cNvSpPr txBox="true"/>
          <p:nvPr/>
        </p:nvSpPr>
        <p:spPr>
          <a:xfrm rot="0">
            <a:off x="7075588" y="2045873"/>
            <a:ext cx="4136823" cy="549030"/>
          </a:xfrm>
          <a:prstGeom prst="rect">
            <a:avLst/>
          </a:prstGeom>
        </p:spPr>
        <p:txBody>
          <a:bodyPr anchor="t" rtlCol="false" tIns="0" lIns="0" bIns="0" rIns="0">
            <a:spAutoFit/>
          </a:bodyPr>
          <a:lstStyle/>
          <a:p>
            <a:pPr algn="ctr">
              <a:lnSpc>
                <a:spcPts val="4515"/>
              </a:lnSpc>
            </a:pPr>
            <a:r>
              <a:rPr lang="en-US" sz="2990" b="true">
                <a:solidFill>
                  <a:srgbClr val="493423"/>
                </a:solidFill>
                <a:latin typeface="Monterchi Sans Bold"/>
                <a:ea typeface="Monterchi Sans Bold"/>
                <a:cs typeface="Monterchi Sans Bold"/>
                <a:sym typeface="Monterchi Sans Bold"/>
              </a:rPr>
              <a:t>By Olivia Wilson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TextBox 7" id="7"/>
          <p:cNvSpPr txBox="true"/>
          <p:nvPr/>
        </p:nvSpPr>
        <p:spPr>
          <a:xfrm rot="0">
            <a:off x="2585492" y="1918442"/>
            <a:ext cx="12994736" cy="1819581"/>
          </a:xfrm>
          <a:prstGeom prst="rect">
            <a:avLst/>
          </a:prstGeom>
        </p:spPr>
        <p:txBody>
          <a:bodyPr anchor="t" rtlCol="false" tIns="0" lIns="0" bIns="0" rIns="0">
            <a:spAutoFit/>
          </a:bodyPr>
          <a:lstStyle/>
          <a:p>
            <a:pPr algn="ctr">
              <a:lnSpc>
                <a:spcPts val="13374"/>
              </a:lnSpc>
            </a:pPr>
            <a:r>
              <a:rPr lang="en-US" sz="13647" b="true">
                <a:solidFill>
                  <a:srgbClr val="F3F1DB"/>
                </a:solidFill>
                <a:latin typeface="Obra Letra Bold"/>
                <a:ea typeface="Obra Letra Bold"/>
                <a:cs typeface="Obra Letra Bold"/>
                <a:sym typeface="Obra Letra Bold"/>
              </a:rPr>
              <a:t>Timeline</a:t>
            </a:r>
          </a:p>
        </p:txBody>
      </p:sp>
      <p:sp>
        <p:nvSpPr>
          <p:cNvPr name="Freeform 8" id="8"/>
          <p:cNvSpPr/>
          <p:nvPr/>
        </p:nvSpPr>
        <p:spPr>
          <a:xfrm flipH="false" flipV="false" rot="9532629">
            <a:off x="-529582" y="8587578"/>
            <a:ext cx="3532667" cy="3665543"/>
          </a:xfrm>
          <a:custGeom>
            <a:avLst/>
            <a:gdLst/>
            <a:ahLst/>
            <a:cxnLst/>
            <a:rect r="r" b="b" t="t" l="l"/>
            <a:pathLst>
              <a:path h="3665543" w="3532667">
                <a:moveTo>
                  <a:pt x="0" y="0"/>
                </a:moveTo>
                <a:lnTo>
                  <a:pt x="3532668" y="0"/>
                </a:lnTo>
                <a:lnTo>
                  <a:pt x="3532668" y="3665544"/>
                </a:lnTo>
                <a:lnTo>
                  <a:pt x="0" y="3665544"/>
                </a:lnTo>
                <a:lnTo>
                  <a:pt x="0" y="0"/>
                </a:lnTo>
                <a:close/>
              </a:path>
            </a:pathLst>
          </a:custGeom>
          <a:blipFill>
            <a:blip r:embed="rId4"/>
            <a:stretch>
              <a:fillRect l="0" t="0" r="0" b="0"/>
            </a:stretch>
          </a:blipFill>
        </p:spPr>
      </p:sp>
      <p:sp>
        <p:nvSpPr>
          <p:cNvPr name="Freeform 9" id="9"/>
          <p:cNvSpPr/>
          <p:nvPr/>
        </p:nvSpPr>
        <p:spPr>
          <a:xfrm flipH="false" flipV="false" rot="-2398471">
            <a:off x="15716375" y="-1763893"/>
            <a:ext cx="3363185" cy="3489686"/>
          </a:xfrm>
          <a:custGeom>
            <a:avLst/>
            <a:gdLst/>
            <a:ahLst/>
            <a:cxnLst/>
            <a:rect r="r" b="b" t="t" l="l"/>
            <a:pathLst>
              <a:path h="3489686" w="3363185">
                <a:moveTo>
                  <a:pt x="0" y="0"/>
                </a:moveTo>
                <a:lnTo>
                  <a:pt x="3363185" y="0"/>
                </a:lnTo>
                <a:lnTo>
                  <a:pt x="3363185" y="3489686"/>
                </a:lnTo>
                <a:lnTo>
                  <a:pt x="0" y="3489686"/>
                </a:lnTo>
                <a:lnTo>
                  <a:pt x="0" y="0"/>
                </a:lnTo>
                <a:close/>
              </a:path>
            </a:pathLst>
          </a:custGeom>
          <a:blipFill>
            <a:blip r:embed="rId4"/>
            <a:stretch>
              <a:fillRect l="0" t="0" r="0" b="0"/>
            </a:stretch>
          </a:blipFill>
        </p:spPr>
      </p:sp>
      <p:sp>
        <p:nvSpPr>
          <p:cNvPr name="Freeform 10" id="10"/>
          <p:cNvSpPr/>
          <p:nvPr/>
        </p:nvSpPr>
        <p:spPr>
          <a:xfrm flipH="false" flipV="false" rot="0">
            <a:off x="2720678" y="3935242"/>
            <a:ext cx="3860719" cy="2892029"/>
          </a:xfrm>
          <a:custGeom>
            <a:avLst/>
            <a:gdLst/>
            <a:ahLst/>
            <a:cxnLst/>
            <a:rect r="r" b="b" t="t" l="l"/>
            <a:pathLst>
              <a:path h="2892029" w="3860719">
                <a:moveTo>
                  <a:pt x="0" y="0"/>
                </a:moveTo>
                <a:lnTo>
                  <a:pt x="3860718" y="0"/>
                </a:lnTo>
                <a:lnTo>
                  <a:pt x="3860718" y="2892030"/>
                </a:lnTo>
                <a:lnTo>
                  <a:pt x="0" y="2892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3031159" y="4211001"/>
            <a:ext cx="3249607" cy="2302100"/>
            <a:chOff x="0" y="0"/>
            <a:chExt cx="1967011" cy="1393478"/>
          </a:xfrm>
        </p:grpSpPr>
        <p:sp>
          <p:nvSpPr>
            <p:cNvPr name="Freeform 12" id="12"/>
            <p:cNvSpPr/>
            <p:nvPr/>
          </p:nvSpPr>
          <p:spPr>
            <a:xfrm flipH="false" flipV="false" rot="0">
              <a:off x="0" y="0"/>
              <a:ext cx="1967011" cy="1393478"/>
            </a:xfrm>
            <a:custGeom>
              <a:avLst/>
              <a:gdLst/>
              <a:ahLst/>
              <a:cxnLst/>
              <a:rect r="r" b="b" t="t" l="l"/>
              <a:pathLst>
                <a:path h="1393478" w="1967011">
                  <a:moveTo>
                    <a:pt x="0" y="0"/>
                  </a:moveTo>
                  <a:lnTo>
                    <a:pt x="1967011" y="0"/>
                  </a:lnTo>
                  <a:lnTo>
                    <a:pt x="1967011" y="1393478"/>
                  </a:lnTo>
                  <a:lnTo>
                    <a:pt x="0" y="1393478"/>
                  </a:lnTo>
                  <a:close/>
                </a:path>
              </a:pathLst>
            </a:custGeom>
            <a:blipFill>
              <a:blip r:embed="rId7"/>
              <a:stretch>
                <a:fillRect l="0" t="-15197" r="0" b="-15197"/>
              </a:stretch>
            </a:blipFill>
          </p:spPr>
        </p:sp>
      </p:grpSp>
      <p:sp>
        <p:nvSpPr>
          <p:cNvPr name="Freeform 13" id="13"/>
          <p:cNvSpPr/>
          <p:nvPr/>
        </p:nvSpPr>
        <p:spPr>
          <a:xfrm flipH="false" flipV="false" rot="0">
            <a:off x="7206132" y="3935242"/>
            <a:ext cx="3860719" cy="2892029"/>
          </a:xfrm>
          <a:custGeom>
            <a:avLst/>
            <a:gdLst/>
            <a:ahLst/>
            <a:cxnLst/>
            <a:rect r="r" b="b" t="t" l="l"/>
            <a:pathLst>
              <a:path h="2892029" w="3860719">
                <a:moveTo>
                  <a:pt x="0" y="0"/>
                </a:moveTo>
                <a:lnTo>
                  <a:pt x="3860719" y="0"/>
                </a:lnTo>
                <a:lnTo>
                  <a:pt x="3860719" y="2892030"/>
                </a:lnTo>
                <a:lnTo>
                  <a:pt x="0" y="2892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7516613" y="4211001"/>
            <a:ext cx="3249607" cy="2302100"/>
            <a:chOff x="0" y="0"/>
            <a:chExt cx="1967011" cy="1393478"/>
          </a:xfrm>
        </p:grpSpPr>
        <p:sp>
          <p:nvSpPr>
            <p:cNvPr name="Freeform 15" id="15"/>
            <p:cNvSpPr/>
            <p:nvPr/>
          </p:nvSpPr>
          <p:spPr>
            <a:xfrm flipH="false" flipV="false" rot="0">
              <a:off x="0" y="0"/>
              <a:ext cx="1967011" cy="1393478"/>
            </a:xfrm>
            <a:custGeom>
              <a:avLst/>
              <a:gdLst/>
              <a:ahLst/>
              <a:cxnLst/>
              <a:rect r="r" b="b" t="t" l="l"/>
              <a:pathLst>
                <a:path h="1393478" w="1967011">
                  <a:moveTo>
                    <a:pt x="0" y="0"/>
                  </a:moveTo>
                  <a:lnTo>
                    <a:pt x="1967011" y="0"/>
                  </a:lnTo>
                  <a:lnTo>
                    <a:pt x="1967011" y="1393478"/>
                  </a:lnTo>
                  <a:lnTo>
                    <a:pt x="0" y="1393478"/>
                  </a:lnTo>
                  <a:close/>
                </a:path>
              </a:pathLst>
            </a:custGeom>
            <a:blipFill>
              <a:blip r:embed="rId8"/>
              <a:stretch>
                <a:fillRect l="0" t="0" r="-5734" b="0"/>
              </a:stretch>
            </a:blipFill>
          </p:spPr>
        </p:sp>
      </p:grpSp>
      <p:sp>
        <p:nvSpPr>
          <p:cNvPr name="Freeform 16" id="16"/>
          <p:cNvSpPr/>
          <p:nvPr/>
        </p:nvSpPr>
        <p:spPr>
          <a:xfrm flipH="false" flipV="false" rot="0">
            <a:off x="11684000" y="3935242"/>
            <a:ext cx="3860719" cy="2892029"/>
          </a:xfrm>
          <a:custGeom>
            <a:avLst/>
            <a:gdLst/>
            <a:ahLst/>
            <a:cxnLst/>
            <a:rect r="r" b="b" t="t" l="l"/>
            <a:pathLst>
              <a:path h="2892029" w="3860719">
                <a:moveTo>
                  <a:pt x="0" y="0"/>
                </a:moveTo>
                <a:lnTo>
                  <a:pt x="3860719" y="0"/>
                </a:lnTo>
                <a:lnTo>
                  <a:pt x="3860719" y="2892030"/>
                </a:lnTo>
                <a:lnTo>
                  <a:pt x="0" y="2892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11994481" y="4211001"/>
            <a:ext cx="3249607" cy="2302100"/>
            <a:chOff x="0" y="0"/>
            <a:chExt cx="1967011" cy="1393478"/>
          </a:xfrm>
        </p:grpSpPr>
        <p:sp>
          <p:nvSpPr>
            <p:cNvPr name="Freeform 18" id="18"/>
            <p:cNvSpPr/>
            <p:nvPr/>
          </p:nvSpPr>
          <p:spPr>
            <a:xfrm flipH="false" flipV="false" rot="0">
              <a:off x="0" y="0"/>
              <a:ext cx="1967011" cy="1393478"/>
            </a:xfrm>
            <a:custGeom>
              <a:avLst/>
              <a:gdLst/>
              <a:ahLst/>
              <a:cxnLst/>
              <a:rect r="r" b="b" t="t" l="l"/>
              <a:pathLst>
                <a:path h="1393478" w="1967011">
                  <a:moveTo>
                    <a:pt x="0" y="0"/>
                  </a:moveTo>
                  <a:lnTo>
                    <a:pt x="1967011" y="0"/>
                  </a:lnTo>
                  <a:lnTo>
                    <a:pt x="1967011" y="1393478"/>
                  </a:lnTo>
                  <a:lnTo>
                    <a:pt x="0" y="1393478"/>
                  </a:lnTo>
                  <a:close/>
                </a:path>
              </a:pathLst>
            </a:custGeom>
            <a:blipFill>
              <a:blip r:embed="rId9"/>
              <a:stretch>
                <a:fillRect l="0" t="0" r="0" b="-88211"/>
              </a:stretch>
            </a:blipFill>
          </p:spPr>
        </p:sp>
      </p:grpSp>
      <p:sp>
        <p:nvSpPr>
          <p:cNvPr name="Freeform 19" id="19"/>
          <p:cNvSpPr/>
          <p:nvPr/>
        </p:nvSpPr>
        <p:spPr>
          <a:xfrm flipH="false" flipV="false" rot="0">
            <a:off x="13252512" y="2265542"/>
            <a:ext cx="1236381" cy="720005"/>
          </a:xfrm>
          <a:custGeom>
            <a:avLst/>
            <a:gdLst/>
            <a:ahLst/>
            <a:cxnLst/>
            <a:rect r="r" b="b" t="t" l="l"/>
            <a:pathLst>
              <a:path h="720005" w="1236381">
                <a:moveTo>
                  <a:pt x="0" y="0"/>
                </a:moveTo>
                <a:lnTo>
                  <a:pt x="1236380" y="0"/>
                </a:lnTo>
                <a:lnTo>
                  <a:pt x="1236380" y="720005"/>
                </a:lnTo>
                <a:lnTo>
                  <a:pt x="0" y="720005"/>
                </a:lnTo>
                <a:lnTo>
                  <a:pt x="0" y="0"/>
                </a:lnTo>
                <a:close/>
              </a:path>
            </a:pathLst>
          </a:custGeom>
          <a:blipFill>
            <a:blip r:embed="rId10">
              <a:extLst>
                <a:ext uri="{96DAC541-7B7A-43D3-8B79-37D633B846F1}">
                  <asvg:svgBlip xmlns:asvg="http://schemas.microsoft.com/office/drawing/2016/SVG/main" r:embed="rId11"/>
                </a:ext>
              </a:extLst>
            </a:blip>
            <a:stretch>
              <a:fillRect l="-173753" t="0" r="0" b="0"/>
            </a:stretch>
          </a:blipFill>
        </p:spPr>
      </p:sp>
      <p:sp>
        <p:nvSpPr>
          <p:cNvPr name="Freeform 20" id="20"/>
          <p:cNvSpPr/>
          <p:nvPr/>
        </p:nvSpPr>
        <p:spPr>
          <a:xfrm flipH="true" flipV="false" rot="0">
            <a:off x="3909819" y="2163214"/>
            <a:ext cx="1304410" cy="759622"/>
          </a:xfrm>
          <a:custGeom>
            <a:avLst/>
            <a:gdLst/>
            <a:ahLst/>
            <a:cxnLst/>
            <a:rect r="r" b="b" t="t" l="l"/>
            <a:pathLst>
              <a:path h="759622" w="1304410">
                <a:moveTo>
                  <a:pt x="1304410" y="0"/>
                </a:moveTo>
                <a:lnTo>
                  <a:pt x="0" y="0"/>
                </a:lnTo>
                <a:lnTo>
                  <a:pt x="0" y="759622"/>
                </a:lnTo>
                <a:lnTo>
                  <a:pt x="1304410" y="759622"/>
                </a:lnTo>
                <a:lnTo>
                  <a:pt x="1304410" y="0"/>
                </a:lnTo>
                <a:close/>
              </a:path>
            </a:pathLst>
          </a:custGeom>
          <a:blipFill>
            <a:blip r:embed="rId10">
              <a:extLst>
                <a:ext uri="{96DAC541-7B7A-43D3-8B79-37D633B846F1}">
                  <asvg:svgBlip xmlns:asvg="http://schemas.microsoft.com/office/drawing/2016/SVG/main" r:embed="rId11"/>
                </a:ext>
              </a:extLst>
            </a:blip>
            <a:stretch>
              <a:fillRect l="-173753" t="0" r="0" b="0"/>
            </a:stretch>
          </a:blipFill>
        </p:spPr>
      </p:sp>
      <p:sp>
        <p:nvSpPr>
          <p:cNvPr name="TextBox 21" id="21"/>
          <p:cNvSpPr txBox="true"/>
          <p:nvPr/>
        </p:nvSpPr>
        <p:spPr>
          <a:xfrm rot="0">
            <a:off x="2619816" y="6993959"/>
            <a:ext cx="3961580" cy="587756"/>
          </a:xfrm>
          <a:prstGeom prst="rect">
            <a:avLst/>
          </a:prstGeom>
        </p:spPr>
        <p:txBody>
          <a:bodyPr anchor="t" rtlCol="false" tIns="0" lIns="0" bIns="0" rIns="0">
            <a:spAutoFit/>
          </a:bodyPr>
          <a:lstStyle/>
          <a:p>
            <a:pPr algn="ctr">
              <a:lnSpc>
                <a:spcPts val="4312"/>
              </a:lnSpc>
            </a:pPr>
            <a:r>
              <a:rPr lang="en-US" sz="4400" b="true">
                <a:solidFill>
                  <a:srgbClr val="F3F1DB"/>
                </a:solidFill>
                <a:latin typeface="Obra Letra Bold"/>
                <a:ea typeface="Obra Letra Bold"/>
                <a:cs typeface="Obra Letra Bold"/>
                <a:sym typeface="Obra Letra Bold"/>
              </a:rPr>
              <a:t>Event 1</a:t>
            </a:r>
          </a:p>
        </p:txBody>
      </p:sp>
      <p:sp>
        <p:nvSpPr>
          <p:cNvPr name="TextBox 22" id="22"/>
          <p:cNvSpPr txBox="true"/>
          <p:nvPr/>
        </p:nvSpPr>
        <p:spPr>
          <a:xfrm rot="0">
            <a:off x="2980611" y="7696015"/>
            <a:ext cx="3350702" cy="1383228"/>
          </a:xfrm>
          <a:prstGeom prst="rect">
            <a:avLst/>
          </a:prstGeom>
        </p:spPr>
        <p:txBody>
          <a:bodyPr anchor="t" rtlCol="false" tIns="0" lIns="0" bIns="0" rIns="0">
            <a:spAutoFit/>
          </a:bodyPr>
          <a:lstStyle/>
          <a:p>
            <a:pPr algn="ctr">
              <a:lnSpc>
                <a:spcPts val="2179"/>
              </a:lnSpc>
            </a:pPr>
            <a:r>
              <a:rPr lang="en-US" sz="2055" b="true">
                <a:solidFill>
                  <a:srgbClr val="F3F1DB"/>
                </a:solidFill>
                <a:latin typeface="Monterchi Sans Bold"/>
                <a:ea typeface="Monterchi Sans Bold"/>
                <a:cs typeface="Monterchi Sans Bold"/>
                <a:sym typeface="Monterchi Sans Bold"/>
              </a:rPr>
              <a:t>Lorem ipsum dolor sit amet, consectetur adipiscing elit. Nulla accumsan nisl sit amet faucibus accumsan. Aliquam fringilla erat non est blandit.</a:t>
            </a:r>
          </a:p>
        </p:txBody>
      </p:sp>
      <p:sp>
        <p:nvSpPr>
          <p:cNvPr name="TextBox 23" id="23"/>
          <p:cNvSpPr txBox="true"/>
          <p:nvPr/>
        </p:nvSpPr>
        <p:spPr>
          <a:xfrm rot="0">
            <a:off x="7105271" y="6993959"/>
            <a:ext cx="3961580" cy="587756"/>
          </a:xfrm>
          <a:prstGeom prst="rect">
            <a:avLst/>
          </a:prstGeom>
        </p:spPr>
        <p:txBody>
          <a:bodyPr anchor="t" rtlCol="false" tIns="0" lIns="0" bIns="0" rIns="0">
            <a:spAutoFit/>
          </a:bodyPr>
          <a:lstStyle/>
          <a:p>
            <a:pPr algn="ctr">
              <a:lnSpc>
                <a:spcPts val="4312"/>
              </a:lnSpc>
            </a:pPr>
            <a:r>
              <a:rPr lang="en-US" sz="4400" b="true">
                <a:solidFill>
                  <a:srgbClr val="F3F1DB"/>
                </a:solidFill>
                <a:latin typeface="Obra Letra Bold"/>
                <a:ea typeface="Obra Letra Bold"/>
                <a:cs typeface="Obra Letra Bold"/>
                <a:sym typeface="Obra Letra Bold"/>
              </a:rPr>
              <a:t>Event 2</a:t>
            </a:r>
          </a:p>
        </p:txBody>
      </p:sp>
      <p:sp>
        <p:nvSpPr>
          <p:cNvPr name="TextBox 24" id="24"/>
          <p:cNvSpPr txBox="true"/>
          <p:nvPr/>
        </p:nvSpPr>
        <p:spPr>
          <a:xfrm rot="0">
            <a:off x="7516613" y="7715065"/>
            <a:ext cx="3327591" cy="1383228"/>
          </a:xfrm>
          <a:prstGeom prst="rect">
            <a:avLst/>
          </a:prstGeom>
        </p:spPr>
        <p:txBody>
          <a:bodyPr anchor="t" rtlCol="false" tIns="0" lIns="0" bIns="0" rIns="0">
            <a:spAutoFit/>
          </a:bodyPr>
          <a:lstStyle/>
          <a:p>
            <a:pPr algn="ctr">
              <a:lnSpc>
                <a:spcPts val="2179"/>
              </a:lnSpc>
            </a:pPr>
            <a:r>
              <a:rPr lang="en-US" sz="2055" b="true">
                <a:solidFill>
                  <a:srgbClr val="F3F1DB"/>
                </a:solidFill>
                <a:latin typeface="Monterchi Sans Bold"/>
                <a:ea typeface="Monterchi Sans Bold"/>
                <a:cs typeface="Monterchi Sans Bold"/>
                <a:sym typeface="Monterchi Sans Bold"/>
              </a:rPr>
              <a:t>Lorem ipsum dolor sit amet, consectetur adipiscing elit. Nulla accumsan nisl sit amet faucibus accumsan. Aliquam fringilla erat non est blandit.</a:t>
            </a:r>
          </a:p>
        </p:txBody>
      </p:sp>
      <p:sp>
        <p:nvSpPr>
          <p:cNvPr name="TextBox 25" id="25"/>
          <p:cNvSpPr txBox="true"/>
          <p:nvPr/>
        </p:nvSpPr>
        <p:spPr>
          <a:xfrm rot="0">
            <a:off x="11584323" y="6993959"/>
            <a:ext cx="3961580" cy="587756"/>
          </a:xfrm>
          <a:prstGeom prst="rect">
            <a:avLst/>
          </a:prstGeom>
        </p:spPr>
        <p:txBody>
          <a:bodyPr anchor="t" rtlCol="false" tIns="0" lIns="0" bIns="0" rIns="0">
            <a:spAutoFit/>
          </a:bodyPr>
          <a:lstStyle/>
          <a:p>
            <a:pPr algn="ctr">
              <a:lnSpc>
                <a:spcPts val="4312"/>
              </a:lnSpc>
            </a:pPr>
            <a:r>
              <a:rPr lang="en-US" sz="4400" b="true">
                <a:solidFill>
                  <a:srgbClr val="F3F1DB"/>
                </a:solidFill>
                <a:latin typeface="Obra Letra Bold"/>
                <a:ea typeface="Obra Letra Bold"/>
                <a:cs typeface="Obra Letra Bold"/>
                <a:sym typeface="Obra Letra Bold"/>
              </a:rPr>
              <a:t>Event 3</a:t>
            </a:r>
          </a:p>
        </p:txBody>
      </p:sp>
      <p:sp>
        <p:nvSpPr>
          <p:cNvPr name="TextBox 26" id="26"/>
          <p:cNvSpPr txBox="true"/>
          <p:nvPr/>
        </p:nvSpPr>
        <p:spPr>
          <a:xfrm rot="0">
            <a:off x="11927453" y="7715065"/>
            <a:ext cx="3373813" cy="1383228"/>
          </a:xfrm>
          <a:prstGeom prst="rect">
            <a:avLst/>
          </a:prstGeom>
        </p:spPr>
        <p:txBody>
          <a:bodyPr anchor="t" rtlCol="false" tIns="0" lIns="0" bIns="0" rIns="0">
            <a:spAutoFit/>
          </a:bodyPr>
          <a:lstStyle/>
          <a:p>
            <a:pPr algn="ctr">
              <a:lnSpc>
                <a:spcPts val="2179"/>
              </a:lnSpc>
            </a:pPr>
            <a:r>
              <a:rPr lang="en-US" sz="2055" b="true">
                <a:solidFill>
                  <a:srgbClr val="F3F1DB"/>
                </a:solidFill>
                <a:latin typeface="Monterchi Sans Bold"/>
                <a:ea typeface="Monterchi Sans Bold"/>
                <a:cs typeface="Monterchi Sans Bold"/>
                <a:sym typeface="Monterchi Sans Bold"/>
              </a:rPr>
              <a:t>Lorem ipsum dolor sit amet, consectetur adipiscing elit. Nulla accumsan nisl sit amet faucibus accumsan. Aliquam fringilla erat non est blandit.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pic>
        <p:nvPicPr>
          <p:cNvPr name="Picture 7" id="7"/>
          <p:cNvPicPr>
            <a:picLocks noChangeAspect="true"/>
          </p:cNvPicPr>
          <p:nvPr/>
        </p:nvPicPr>
        <p:blipFill>
          <a:blip r:embed="rId4"/>
          <a:stretch>
            <a:fillRect/>
          </a:stretch>
        </p:blipFill>
        <p:spPr>
          <a:xfrm rot="0">
            <a:off x="9745052" y="1625414"/>
            <a:ext cx="6124886" cy="7519264"/>
          </a:xfrm>
          <a:prstGeom prst="rect">
            <a:avLst/>
          </a:prstGeom>
        </p:spPr>
      </p:pic>
      <p:sp>
        <p:nvSpPr>
          <p:cNvPr name="TextBox 8" id="8"/>
          <p:cNvSpPr txBox="true"/>
          <p:nvPr/>
        </p:nvSpPr>
        <p:spPr>
          <a:xfrm rot="0">
            <a:off x="3150478" y="2379740"/>
            <a:ext cx="6632680" cy="1813073"/>
          </a:xfrm>
          <a:prstGeom prst="rect">
            <a:avLst/>
          </a:prstGeom>
        </p:spPr>
        <p:txBody>
          <a:bodyPr anchor="t" rtlCol="false" tIns="0" lIns="0" bIns="0" rIns="0">
            <a:spAutoFit/>
          </a:bodyPr>
          <a:lstStyle/>
          <a:p>
            <a:pPr algn="l">
              <a:lnSpc>
                <a:spcPts val="13374"/>
              </a:lnSpc>
            </a:pPr>
            <a:r>
              <a:rPr lang="en-US" sz="13647" b="true">
                <a:solidFill>
                  <a:srgbClr val="F3F1DB"/>
                </a:solidFill>
                <a:latin typeface="Obra Letra Bold"/>
                <a:ea typeface="Obra Letra Bold"/>
                <a:cs typeface="Obra Letra Bold"/>
                <a:sym typeface="Obra Letra Bold"/>
              </a:rPr>
              <a:t>Results</a:t>
            </a:r>
          </a:p>
        </p:txBody>
      </p:sp>
      <p:sp>
        <p:nvSpPr>
          <p:cNvPr name="TextBox 9" id="9"/>
          <p:cNvSpPr txBox="true"/>
          <p:nvPr/>
        </p:nvSpPr>
        <p:spPr>
          <a:xfrm rot="0">
            <a:off x="3095317" y="4804977"/>
            <a:ext cx="6173637" cy="3669132"/>
          </a:xfrm>
          <a:prstGeom prst="rect">
            <a:avLst/>
          </a:prstGeom>
        </p:spPr>
        <p:txBody>
          <a:bodyPr anchor="t" rtlCol="false" tIns="0" lIns="0" bIns="0" rIns="0">
            <a:spAutoFit/>
          </a:bodyPr>
          <a:lstStyle/>
          <a:p>
            <a:pPr algn="l">
              <a:lnSpc>
                <a:spcPts val="4160"/>
              </a:lnSpc>
            </a:pPr>
            <a:r>
              <a:rPr lang="en-US" sz="3354" b="true">
                <a:solidFill>
                  <a:srgbClr val="F3F1DB"/>
                </a:solidFill>
                <a:latin typeface="Monterchi Sans Bold"/>
                <a:ea typeface="Monterchi Sans Bold"/>
                <a:cs typeface="Monterchi Sans Bold"/>
                <a:sym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10" id="10"/>
          <p:cNvSpPr/>
          <p:nvPr/>
        </p:nvSpPr>
        <p:spPr>
          <a:xfrm flipH="false" flipV="false" rot="0">
            <a:off x="6182136" y="4135663"/>
            <a:ext cx="2216279" cy="471463"/>
          </a:xfrm>
          <a:custGeom>
            <a:avLst/>
            <a:gdLst/>
            <a:ahLst/>
            <a:cxnLst/>
            <a:rect r="r" b="b" t="t" l="l"/>
            <a:pathLst>
              <a:path h="471463" w="2216279">
                <a:moveTo>
                  <a:pt x="0" y="0"/>
                </a:moveTo>
                <a:lnTo>
                  <a:pt x="2216279" y="0"/>
                </a:lnTo>
                <a:lnTo>
                  <a:pt x="2216279" y="471463"/>
                </a:lnTo>
                <a:lnTo>
                  <a:pt x="0" y="471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true" rot="-10800000">
            <a:off x="3150478" y="4135663"/>
            <a:ext cx="2216279" cy="471463"/>
          </a:xfrm>
          <a:custGeom>
            <a:avLst/>
            <a:gdLst/>
            <a:ahLst/>
            <a:cxnLst/>
            <a:rect r="r" b="b" t="t" l="l"/>
            <a:pathLst>
              <a:path h="471463" w="2216279">
                <a:moveTo>
                  <a:pt x="0" y="471463"/>
                </a:moveTo>
                <a:lnTo>
                  <a:pt x="2216280" y="471463"/>
                </a:lnTo>
                <a:lnTo>
                  <a:pt x="2216280" y="0"/>
                </a:lnTo>
                <a:lnTo>
                  <a:pt x="0" y="0"/>
                </a:lnTo>
                <a:lnTo>
                  <a:pt x="0" y="47146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5400000">
            <a:off x="5382345" y="4001754"/>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3" id="13"/>
          <p:cNvSpPr/>
          <p:nvPr/>
        </p:nvSpPr>
        <p:spPr>
          <a:xfrm flipH="true" flipV="false" rot="-1607719">
            <a:off x="-2027260" y="6726104"/>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9"/>
            <a:stretch>
              <a:fillRect l="0" t="0" r="0" b="0"/>
            </a:stretch>
          </a:blipFill>
        </p:spPr>
      </p:sp>
      <p:grpSp>
        <p:nvGrpSpPr>
          <p:cNvPr name="Group 14" id="14"/>
          <p:cNvGrpSpPr/>
          <p:nvPr/>
        </p:nvGrpSpPr>
        <p:grpSpPr>
          <a:xfrm rot="-10622443">
            <a:off x="15051061" y="73481"/>
            <a:ext cx="2920516" cy="2859425"/>
            <a:chOff x="0" y="0"/>
            <a:chExt cx="3894022" cy="3812567"/>
          </a:xfrm>
        </p:grpSpPr>
        <p:sp>
          <p:nvSpPr>
            <p:cNvPr name="Freeform 15" id="15"/>
            <p:cNvSpPr/>
            <p:nvPr/>
          </p:nvSpPr>
          <p:spPr>
            <a:xfrm flipH="false" flipV="false" rot="-3636955">
              <a:off x="585943" y="438232"/>
              <a:ext cx="2722136" cy="2936103"/>
            </a:xfrm>
            <a:custGeom>
              <a:avLst/>
              <a:gdLst/>
              <a:ahLst/>
              <a:cxnLst/>
              <a:rect r="r" b="b" t="t" l="l"/>
              <a:pathLst>
                <a:path h="2936103" w="2722136">
                  <a:moveTo>
                    <a:pt x="0" y="0"/>
                  </a:moveTo>
                  <a:lnTo>
                    <a:pt x="2722136" y="0"/>
                  </a:lnTo>
                  <a:lnTo>
                    <a:pt x="2722136" y="2936103"/>
                  </a:lnTo>
                  <a:lnTo>
                    <a:pt x="0" y="2936103"/>
                  </a:lnTo>
                  <a:lnTo>
                    <a:pt x="0" y="0"/>
                  </a:lnTo>
                  <a:close/>
                </a:path>
              </a:pathLst>
            </a:custGeom>
            <a:blipFill>
              <a:blip r:embed="rId10"/>
              <a:stretch>
                <a:fillRect l="0" t="0" r="0" b="0"/>
              </a:stretch>
            </a:blipFill>
          </p:spPr>
        </p:sp>
        <p:sp>
          <p:nvSpPr>
            <p:cNvPr name="Freeform 16" id="16"/>
            <p:cNvSpPr/>
            <p:nvPr/>
          </p:nvSpPr>
          <p:spPr>
            <a:xfrm flipH="false" flipV="false" rot="0">
              <a:off x="808524" y="962727"/>
              <a:ext cx="1993485" cy="2000989"/>
            </a:xfrm>
            <a:custGeom>
              <a:avLst/>
              <a:gdLst/>
              <a:ahLst/>
              <a:cxnLst/>
              <a:rect r="r" b="b" t="t" l="l"/>
              <a:pathLst>
                <a:path h="2000989" w="1993485">
                  <a:moveTo>
                    <a:pt x="0" y="0"/>
                  </a:moveTo>
                  <a:lnTo>
                    <a:pt x="1993486" y="0"/>
                  </a:lnTo>
                  <a:lnTo>
                    <a:pt x="1993486" y="2000989"/>
                  </a:lnTo>
                  <a:lnTo>
                    <a:pt x="0" y="20009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337368" y="1466048"/>
              <a:ext cx="2328891" cy="1167356"/>
            </a:xfrm>
            <a:custGeom>
              <a:avLst/>
              <a:gdLst/>
              <a:ahLst/>
              <a:cxnLst/>
              <a:rect r="r" b="b" t="t" l="l"/>
              <a:pathLst>
                <a:path h="1167356" w="2328891">
                  <a:moveTo>
                    <a:pt x="0" y="0"/>
                  </a:moveTo>
                  <a:lnTo>
                    <a:pt x="2328890" y="0"/>
                  </a:lnTo>
                  <a:lnTo>
                    <a:pt x="2328890" y="1167356"/>
                  </a:lnTo>
                  <a:lnTo>
                    <a:pt x="0" y="1167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2836385" y="649745"/>
            <a:ext cx="12355869" cy="9278134"/>
          </a:xfrm>
          <a:custGeom>
            <a:avLst/>
            <a:gdLst/>
            <a:ahLst/>
            <a:cxnLst/>
            <a:rect r="r" b="b" t="t" l="l"/>
            <a:pathLst>
              <a:path h="9278134" w="12355869">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545801" y="1779924"/>
            <a:ext cx="11109628" cy="1702565"/>
          </a:xfrm>
          <a:prstGeom prst="rect">
            <a:avLst/>
          </a:prstGeom>
        </p:spPr>
        <p:txBody>
          <a:bodyPr anchor="t" rtlCol="false" tIns="0" lIns="0" bIns="0" rIns="0">
            <a:spAutoFit/>
          </a:bodyPr>
          <a:lstStyle/>
          <a:p>
            <a:pPr algn="ctr">
              <a:lnSpc>
                <a:spcPts val="12545"/>
              </a:lnSpc>
            </a:pPr>
            <a:r>
              <a:rPr lang="en-US" sz="12801" b="true">
                <a:solidFill>
                  <a:srgbClr val="4A2D0A"/>
                </a:solidFill>
                <a:latin typeface="Obra Letra Bold"/>
                <a:ea typeface="Obra Letra Bold"/>
                <a:cs typeface="Obra Letra Bold"/>
                <a:sym typeface="Obra Letra Bold"/>
              </a:rPr>
              <a:t>Analysis</a:t>
            </a:r>
          </a:p>
        </p:txBody>
      </p:sp>
      <p:sp>
        <p:nvSpPr>
          <p:cNvPr name="TextBox 9" id="9"/>
          <p:cNvSpPr txBox="true"/>
          <p:nvPr/>
        </p:nvSpPr>
        <p:spPr>
          <a:xfrm rot="0">
            <a:off x="6238607" y="4641590"/>
            <a:ext cx="8241915" cy="1780857"/>
          </a:xfrm>
          <a:prstGeom prst="rect">
            <a:avLst/>
          </a:prstGeom>
        </p:spPr>
        <p:txBody>
          <a:bodyPr anchor="t" rtlCol="false" tIns="0" lIns="0" bIns="0" rIns="0">
            <a:spAutoFit/>
          </a:bodyPr>
          <a:lstStyle/>
          <a:p>
            <a:pPr algn="l">
              <a:lnSpc>
                <a:spcPts val="3599"/>
              </a:lnSpc>
            </a:pPr>
            <a:r>
              <a:rPr lang="en-US" sz="2903" b="true">
                <a:solidFill>
                  <a:srgbClr val="4A2D0A"/>
                </a:solidFill>
                <a:latin typeface="Monterchi Sans Bold"/>
                <a:ea typeface="Monterchi Sans Bold"/>
                <a:cs typeface="Monterchi Sans Bold"/>
                <a:sym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10" id="10"/>
          <p:cNvSpPr/>
          <p:nvPr/>
        </p:nvSpPr>
        <p:spPr>
          <a:xfrm flipH="false" flipV="false" rot="0">
            <a:off x="9426095" y="3482489"/>
            <a:ext cx="2732226" cy="581219"/>
          </a:xfrm>
          <a:custGeom>
            <a:avLst/>
            <a:gdLst/>
            <a:ahLst/>
            <a:cxnLst/>
            <a:rect r="r" b="b" t="t" l="l"/>
            <a:pathLst>
              <a:path h="581219" w="2732226">
                <a:moveTo>
                  <a:pt x="0" y="0"/>
                </a:moveTo>
                <a:lnTo>
                  <a:pt x="2732226" y="0"/>
                </a:lnTo>
                <a:lnTo>
                  <a:pt x="2732226" y="581219"/>
                </a:lnTo>
                <a:lnTo>
                  <a:pt x="0" y="581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true" rot="-10800000">
            <a:off x="5736674" y="3482489"/>
            <a:ext cx="2750115" cy="585024"/>
          </a:xfrm>
          <a:custGeom>
            <a:avLst/>
            <a:gdLst/>
            <a:ahLst/>
            <a:cxnLst/>
            <a:rect r="r" b="b" t="t" l="l"/>
            <a:pathLst>
              <a:path h="585024" w="2750115">
                <a:moveTo>
                  <a:pt x="0" y="585024"/>
                </a:moveTo>
                <a:lnTo>
                  <a:pt x="2750114" y="585024"/>
                </a:lnTo>
                <a:lnTo>
                  <a:pt x="2750114" y="0"/>
                </a:lnTo>
                <a:lnTo>
                  <a:pt x="0" y="0"/>
                </a:lnTo>
                <a:lnTo>
                  <a:pt x="0" y="58502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3807478" y="4585109"/>
            <a:ext cx="2098980" cy="2064636"/>
          </a:xfrm>
          <a:prstGeom prst="rect">
            <a:avLst/>
          </a:prstGeom>
        </p:spPr>
        <p:txBody>
          <a:bodyPr anchor="t" rtlCol="false" tIns="0" lIns="0" bIns="0" rIns="0">
            <a:spAutoFit/>
          </a:bodyPr>
          <a:lstStyle/>
          <a:p>
            <a:pPr algn="r">
              <a:lnSpc>
                <a:spcPts val="15212"/>
              </a:lnSpc>
            </a:pPr>
            <a:r>
              <a:rPr lang="en-US" sz="15523" b="true">
                <a:solidFill>
                  <a:srgbClr val="4A2D0A"/>
                </a:solidFill>
                <a:latin typeface="Obra Letra Bold"/>
                <a:ea typeface="Obra Letra Bold"/>
                <a:cs typeface="Obra Letra Bold"/>
                <a:sym typeface="Obra Letra Bold"/>
              </a:rPr>
              <a:t>01</a:t>
            </a:r>
          </a:p>
        </p:txBody>
      </p:sp>
      <p:sp>
        <p:nvSpPr>
          <p:cNvPr name="TextBox 13" id="13"/>
          <p:cNvSpPr txBox="true"/>
          <p:nvPr/>
        </p:nvSpPr>
        <p:spPr>
          <a:xfrm rot="0">
            <a:off x="6238607" y="7020551"/>
            <a:ext cx="8241915" cy="1780857"/>
          </a:xfrm>
          <a:prstGeom prst="rect">
            <a:avLst/>
          </a:prstGeom>
        </p:spPr>
        <p:txBody>
          <a:bodyPr anchor="t" rtlCol="false" tIns="0" lIns="0" bIns="0" rIns="0">
            <a:spAutoFit/>
          </a:bodyPr>
          <a:lstStyle/>
          <a:p>
            <a:pPr algn="l">
              <a:lnSpc>
                <a:spcPts val="3599"/>
              </a:lnSpc>
            </a:pPr>
            <a:r>
              <a:rPr lang="en-US" sz="2903" b="true">
                <a:solidFill>
                  <a:srgbClr val="4A2D0A"/>
                </a:solidFill>
                <a:latin typeface="Monterchi Sans Bold"/>
                <a:ea typeface="Monterchi Sans Bold"/>
                <a:cs typeface="Monterchi Sans Bold"/>
                <a:sym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4" id="14"/>
          <p:cNvSpPr txBox="true"/>
          <p:nvPr/>
        </p:nvSpPr>
        <p:spPr>
          <a:xfrm rot="0">
            <a:off x="3807478" y="6964070"/>
            <a:ext cx="2098980" cy="2064636"/>
          </a:xfrm>
          <a:prstGeom prst="rect">
            <a:avLst/>
          </a:prstGeom>
        </p:spPr>
        <p:txBody>
          <a:bodyPr anchor="t" rtlCol="false" tIns="0" lIns="0" bIns="0" rIns="0">
            <a:spAutoFit/>
          </a:bodyPr>
          <a:lstStyle/>
          <a:p>
            <a:pPr algn="r">
              <a:lnSpc>
                <a:spcPts val="15212"/>
              </a:lnSpc>
            </a:pPr>
            <a:r>
              <a:rPr lang="en-US" sz="15523" b="true">
                <a:solidFill>
                  <a:srgbClr val="4A2D0A"/>
                </a:solidFill>
                <a:latin typeface="Obra Letra Bold"/>
                <a:ea typeface="Obra Letra Bold"/>
                <a:cs typeface="Obra Letra Bold"/>
                <a:sym typeface="Obra Letra Bold"/>
              </a:rPr>
              <a:t>02</a:t>
            </a:r>
          </a:p>
        </p:txBody>
      </p:sp>
      <p:sp>
        <p:nvSpPr>
          <p:cNvPr name="Freeform 15" id="15"/>
          <p:cNvSpPr/>
          <p:nvPr/>
        </p:nvSpPr>
        <p:spPr>
          <a:xfrm flipH="false" flipV="false" rot="-3238120">
            <a:off x="16083185" y="-1108506"/>
            <a:ext cx="6093958" cy="11552527"/>
          </a:xfrm>
          <a:custGeom>
            <a:avLst/>
            <a:gdLst/>
            <a:ahLst/>
            <a:cxnLst/>
            <a:rect r="r" b="b" t="t" l="l"/>
            <a:pathLst>
              <a:path h="11552527" w="6093958">
                <a:moveTo>
                  <a:pt x="0" y="0"/>
                </a:moveTo>
                <a:lnTo>
                  <a:pt x="6093958" y="0"/>
                </a:lnTo>
                <a:lnTo>
                  <a:pt x="6093958" y="11552527"/>
                </a:lnTo>
                <a:lnTo>
                  <a:pt x="0" y="11552527"/>
                </a:lnTo>
                <a:lnTo>
                  <a:pt x="0" y="0"/>
                </a:lnTo>
                <a:close/>
              </a:path>
            </a:pathLst>
          </a:custGeom>
          <a:blipFill>
            <a:blip r:embed="rId8"/>
            <a:stretch>
              <a:fillRect l="0" t="0" r="0" b="0"/>
            </a:stretch>
          </a:blipFill>
        </p:spPr>
      </p:sp>
      <p:sp>
        <p:nvSpPr>
          <p:cNvPr name="Freeform 16" id="16"/>
          <p:cNvSpPr/>
          <p:nvPr/>
        </p:nvSpPr>
        <p:spPr>
          <a:xfrm flipH="false" flipV="false" rot="8786035">
            <a:off x="-3248680" y="67685"/>
            <a:ext cx="6057933" cy="11484234"/>
          </a:xfrm>
          <a:custGeom>
            <a:avLst/>
            <a:gdLst/>
            <a:ahLst/>
            <a:cxnLst/>
            <a:rect r="r" b="b" t="t" l="l"/>
            <a:pathLst>
              <a:path h="11484234" w="6057933">
                <a:moveTo>
                  <a:pt x="0" y="0"/>
                </a:moveTo>
                <a:lnTo>
                  <a:pt x="6057933" y="0"/>
                </a:lnTo>
                <a:lnTo>
                  <a:pt x="6057933" y="11484234"/>
                </a:lnTo>
                <a:lnTo>
                  <a:pt x="0" y="11484234"/>
                </a:lnTo>
                <a:lnTo>
                  <a:pt x="0" y="0"/>
                </a:lnTo>
                <a:close/>
              </a:path>
            </a:pathLst>
          </a:custGeom>
          <a:blipFill>
            <a:blip r:embed="rId8"/>
            <a:stretch>
              <a:fillRect l="0" t="0" r="0" b="0"/>
            </a:stretch>
          </a:blipFill>
        </p:spPr>
      </p:sp>
      <p:sp>
        <p:nvSpPr>
          <p:cNvPr name="Freeform 17" id="17"/>
          <p:cNvSpPr/>
          <p:nvPr/>
        </p:nvSpPr>
        <p:spPr>
          <a:xfrm flipH="false" flipV="false" rot="-5400000">
            <a:off x="8616675" y="3482489"/>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10689152">
            <a:off x="1802671" y="633322"/>
            <a:ext cx="13654553" cy="21642663"/>
          </a:xfrm>
          <a:custGeom>
            <a:avLst/>
            <a:gdLst/>
            <a:ahLst/>
            <a:cxnLst/>
            <a:rect r="r" b="b" t="t" l="l"/>
            <a:pathLst>
              <a:path h="21642663" w="13654553">
                <a:moveTo>
                  <a:pt x="0" y="0"/>
                </a:moveTo>
                <a:lnTo>
                  <a:pt x="13654553" y="0"/>
                </a:lnTo>
                <a:lnTo>
                  <a:pt x="13654553" y="21642663"/>
                </a:lnTo>
                <a:lnTo>
                  <a:pt x="0" y="21642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698263" y="3649194"/>
            <a:ext cx="12632113" cy="1494306"/>
          </a:xfrm>
          <a:prstGeom prst="rect">
            <a:avLst/>
          </a:prstGeom>
        </p:spPr>
        <p:txBody>
          <a:bodyPr anchor="t" rtlCol="false" tIns="0" lIns="0" bIns="0" rIns="0">
            <a:spAutoFit/>
          </a:bodyPr>
          <a:lstStyle/>
          <a:p>
            <a:pPr algn="ctr">
              <a:lnSpc>
                <a:spcPts val="11076"/>
              </a:lnSpc>
            </a:pPr>
            <a:r>
              <a:rPr lang="en-US" sz="11302" b="true">
                <a:solidFill>
                  <a:srgbClr val="493423"/>
                </a:solidFill>
                <a:latin typeface="Obra Letra Bold"/>
                <a:ea typeface="Obra Letra Bold"/>
                <a:cs typeface="Obra Letra Bold"/>
                <a:sym typeface="Obra Letra Bold"/>
              </a:rPr>
              <a:t>Conclusions</a:t>
            </a:r>
          </a:p>
        </p:txBody>
      </p:sp>
      <p:sp>
        <p:nvSpPr>
          <p:cNvPr name="TextBox 9" id="9"/>
          <p:cNvSpPr txBox="true"/>
          <p:nvPr/>
        </p:nvSpPr>
        <p:spPr>
          <a:xfrm rot="0">
            <a:off x="4720921" y="5279287"/>
            <a:ext cx="8846157" cy="3647298"/>
          </a:xfrm>
          <a:prstGeom prst="rect">
            <a:avLst/>
          </a:prstGeom>
        </p:spPr>
        <p:txBody>
          <a:bodyPr anchor="t" rtlCol="false" tIns="0" lIns="0" bIns="0" rIns="0">
            <a:spAutoFit/>
          </a:bodyPr>
          <a:lstStyle/>
          <a:p>
            <a:pPr algn="ctr">
              <a:lnSpc>
                <a:spcPts val="4839"/>
              </a:lnSpc>
            </a:pPr>
            <a:r>
              <a:rPr lang="en-US" sz="3902" b="true">
                <a:solidFill>
                  <a:srgbClr val="4A2D0A"/>
                </a:solidFill>
                <a:latin typeface="Monterchi Sans Bold"/>
                <a:ea typeface="Monterchi Sans Bold"/>
                <a:cs typeface="Monterchi Sans Bold"/>
                <a:sym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10" id="10"/>
          <p:cNvSpPr/>
          <p:nvPr/>
        </p:nvSpPr>
        <p:spPr>
          <a:xfrm flipH="false" flipV="false" rot="0">
            <a:off x="-914638" y="5059349"/>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grpSp>
        <p:nvGrpSpPr>
          <p:cNvPr name="Group 11" id="11"/>
          <p:cNvGrpSpPr/>
          <p:nvPr/>
        </p:nvGrpSpPr>
        <p:grpSpPr>
          <a:xfrm rot="-10622443">
            <a:off x="13093817" y="2478253"/>
            <a:ext cx="3674935" cy="3598063"/>
            <a:chOff x="0" y="0"/>
            <a:chExt cx="4899913" cy="4797417"/>
          </a:xfrm>
        </p:grpSpPr>
        <p:sp>
          <p:nvSpPr>
            <p:cNvPr name="Freeform 12" id="12"/>
            <p:cNvSpPr/>
            <p:nvPr/>
          </p:nvSpPr>
          <p:spPr>
            <a:xfrm flipH="false" flipV="false" rot="-3636955">
              <a:off x="737302" y="551435"/>
              <a:ext cx="3425310" cy="3694548"/>
            </a:xfrm>
            <a:custGeom>
              <a:avLst/>
              <a:gdLst/>
              <a:ahLst/>
              <a:cxnLst/>
              <a:rect r="r" b="b" t="t" l="l"/>
              <a:pathLst>
                <a:path h="3694548" w="3425310">
                  <a:moveTo>
                    <a:pt x="0" y="0"/>
                  </a:moveTo>
                  <a:lnTo>
                    <a:pt x="3425310" y="0"/>
                  </a:lnTo>
                  <a:lnTo>
                    <a:pt x="3425310" y="3694548"/>
                  </a:lnTo>
                  <a:lnTo>
                    <a:pt x="0" y="3694548"/>
                  </a:lnTo>
                  <a:lnTo>
                    <a:pt x="0" y="0"/>
                  </a:lnTo>
                  <a:close/>
                </a:path>
              </a:pathLst>
            </a:custGeom>
            <a:blipFill>
              <a:blip r:embed="rId7"/>
              <a:stretch>
                <a:fillRect l="0" t="0" r="0" b="0"/>
              </a:stretch>
            </a:blipFill>
          </p:spPr>
        </p:sp>
        <p:sp>
          <p:nvSpPr>
            <p:cNvPr name="Freeform 13" id="13"/>
            <p:cNvSpPr/>
            <p:nvPr/>
          </p:nvSpPr>
          <p:spPr>
            <a:xfrm flipH="false" flipV="false" rot="0">
              <a:off x="1017380" y="1211415"/>
              <a:ext cx="2508436" cy="2517878"/>
            </a:xfrm>
            <a:custGeom>
              <a:avLst/>
              <a:gdLst/>
              <a:ahLst/>
              <a:cxnLst/>
              <a:rect r="r" b="b" t="t" l="l"/>
              <a:pathLst>
                <a:path h="2517878" w="2508436">
                  <a:moveTo>
                    <a:pt x="0" y="0"/>
                  </a:moveTo>
                  <a:lnTo>
                    <a:pt x="2508436" y="0"/>
                  </a:lnTo>
                  <a:lnTo>
                    <a:pt x="2508436" y="2517879"/>
                  </a:lnTo>
                  <a:lnTo>
                    <a:pt x="0" y="25178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424516" y="1844752"/>
              <a:ext cx="2930482" cy="1468904"/>
            </a:xfrm>
            <a:custGeom>
              <a:avLst/>
              <a:gdLst/>
              <a:ahLst/>
              <a:cxnLst/>
              <a:rect r="r" b="b" t="t" l="l"/>
              <a:pathLst>
                <a:path h="1468904" w="2930482">
                  <a:moveTo>
                    <a:pt x="0" y="0"/>
                  </a:moveTo>
                  <a:lnTo>
                    <a:pt x="2930482" y="0"/>
                  </a:lnTo>
                  <a:lnTo>
                    <a:pt x="2930482" y="1468905"/>
                  </a:lnTo>
                  <a:lnTo>
                    <a:pt x="0" y="14689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54468" y="599614"/>
            <a:ext cx="12519703" cy="9378395"/>
          </a:xfrm>
          <a:custGeom>
            <a:avLst/>
            <a:gdLst/>
            <a:ahLst/>
            <a:cxnLst/>
            <a:rect r="r" b="b" t="t" l="l"/>
            <a:pathLst>
              <a:path h="9378395" w="12519703">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3901450">
            <a:off x="13846173" y="7566319"/>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TextBox 9" id="9"/>
          <p:cNvSpPr txBox="true"/>
          <p:nvPr/>
        </p:nvSpPr>
        <p:spPr>
          <a:xfrm rot="0">
            <a:off x="2836055" y="3512956"/>
            <a:ext cx="12152198" cy="4419219"/>
          </a:xfrm>
          <a:prstGeom prst="rect">
            <a:avLst/>
          </a:prstGeom>
        </p:spPr>
        <p:txBody>
          <a:bodyPr anchor="t" rtlCol="false" tIns="0" lIns="0" bIns="0" rIns="0">
            <a:spAutoFit/>
          </a:bodyPr>
          <a:lstStyle/>
          <a:p>
            <a:pPr algn="ctr">
              <a:lnSpc>
                <a:spcPts val="16758"/>
              </a:lnSpc>
            </a:pPr>
            <a:r>
              <a:rPr lang="en-US" sz="17100" b="true">
                <a:solidFill>
                  <a:srgbClr val="493423"/>
                </a:solidFill>
                <a:latin typeface="Obra Letra Bold"/>
                <a:ea typeface="Obra Letra Bold"/>
                <a:cs typeface="Obra Letra Bold"/>
                <a:sym typeface="Obra Letra Bold"/>
              </a:rPr>
              <a:t>Thank</a:t>
            </a:r>
          </a:p>
          <a:p>
            <a:pPr algn="ctr">
              <a:lnSpc>
                <a:spcPts val="16758"/>
              </a:lnSpc>
            </a:pPr>
            <a:r>
              <a:rPr lang="en-US" sz="17100" b="true">
                <a:solidFill>
                  <a:srgbClr val="493423"/>
                </a:solidFill>
                <a:latin typeface="Obra Letra Bold"/>
                <a:ea typeface="Obra Letra Bold"/>
                <a:cs typeface="Obra Letra Bold"/>
                <a:sym typeface="Obra Letra Bold"/>
              </a:rPr>
              <a:t>you</a:t>
            </a:r>
          </a:p>
        </p:txBody>
      </p:sp>
      <p:sp>
        <p:nvSpPr>
          <p:cNvPr name="Freeform 10" id="10"/>
          <p:cNvSpPr/>
          <p:nvPr/>
        </p:nvSpPr>
        <p:spPr>
          <a:xfrm flipH="true" flipV="false" rot="-8555375">
            <a:off x="13952307" y="-2785349"/>
            <a:ext cx="5428145" cy="6401743"/>
          </a:xfrm>
          <a:custGeom>
            <a:avLst/>
            <a:gdLst/>
            <a:ahLst/>
            <a:cxnLst/>
            <a:rect r="r" b="b" t="t" l="l"/>
            <a:pathLst>
              <a:path h="6401743" w="5428145">
                <a:moveTo>
                  <a:pt x="5428144" y="0"/>
                </a:moveTo>
                <a:lnTo>
                  <a:pt x="0" y="0"/>
                </a:lnTo>
                <a:lnTo>
                  <a:pt x="0" y="6401744"/>
                </a:lnTo>
                <a:lnTo>
                  <a:pt x="5428144" y="6401744"/>
                </a:lnTo>
                <a:lnTo>
                  <a:pt x="5428144" y="0"/>
                </a:lnTo>
                <a:close/>
              </a:path>
            </a:pathLst>
          </a:custGeom>
          <a:blipFill>
            <a:blip r:embed="rId7"/>
            <a:stretch>
              <a:fillRect l="0" t="0" r="0" b="0"/>
            </a:stretch>
          </a:blipFill>
        </p:spPr>
      </p:sp>
      <p:sp>
        <p:nvSpPr>
          <p:cNvPr name="Freeform 11" id="11"/>
          <p:cNvSpPr/>
          <p:nvPr/>
        </p:nvSpPr>
        <p:spPr>
          <a:xfrm flipH="false" flipV="false" rot="0">
            <a:off x="10374084" y="1939680"/>
            <a:ext cx="3638549" cy="774019"/>
          </a:xfrm>
          <a:custGeom>
            <a:avLst/>
            <a:gdLst/>
            <a:ahLst/>
            <a:cxnLst/>
            <a:rect r="r" b="b" t="t" l="l"/>
            <a:pathLst>
              <a:path h="774019" w="3638549">
                <a:moveTo>
                  <a:pt x="0" y="0"/>
                </a:moveTo>
                <a:lnTo>
                  <a:pt x="3638550" y="0"/>
                </a:lnTo>
                <a:lnTo>
                  <a:pt x="3638550" y="774018"/>
                </a:lnTo>
                <a:lnTo>
                  <a:pt x="0" y="774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true" rot="-10800000">
            <a:off x="4403048" y="1939680"/>
            <a:ext cx="3638549" cy="774019"/>
          </a:xfrm>
          <a:custGeom>
            <a:avLst/>
            <a:gdLst/>
            <a:ahLst/>
            <a:cxnLst/>
            <a:rect r="r" b="b" t="t" l="l"/>
            <a:pathLst>
              <a:path h="774019" w="3638549">
                <a:moveTo>
                  <a:pt x="0" y="774018"/>
                </a:moveTo>
                <a:lnTo>
                  <a:pt x="3638549" y="774018"/>
                </a:lnTo>
                <a:lnTo>
                  <a:pt x="3638549" y="0"/>
                </a:lnTo>
                <a:lnTo>
                  <a:pt x="0" y="0"/>
                </a:lnTo>
                <a:lnTo>
                  <a:pt x="0" y="77401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1318415">
            <a:off x="-542780" y="6057428"/>
            <a:ext cx="5428145" cy="6401743"/>
          </a:xfrm>
          <a:custGeom>
            <a:avLst/>
            <a:gdLst/>
            <a:ahLst/>
            <a:cxnLst/>
            <a:rect r="r" b="b" t="t" l="l"/>
            <a:pathLst>
              <a:path h="6401743" w="5428145">
                <a:moveTo>
                  <a:pt x="5428145" y="0"/>
                </a:moveTo>
                <a:lnTo>
                  <a:pt x="0" y="0"/>
                </a:lnTo>
                <a:lnTo>
                  <a:pt x="0" y="6401744"/>
                </a:lnTo>
                <a:lnTo>
                  <a:pt x="5428145" y="6401744"/>
                </a:lnTo>
                <a:lnTo>
                  <a:pt x="5428145" y="0"/>
                </a:lnTo>
                <a:close/>
              </a:path>
            </a:pathLst>
          </a:custGeom>
          <a:blipFill>
            <a:blip r:embed="rId7"/>
            <a:stretch>
              <a:fillRect l="0" t="0" r="0" b="0"/>
            </a:stretch>
          </a:blipFill>
        </p:spPr>
      </p:sp>
      <p:sp>
        <p:nvSpPr>
          <p:cNvPr name="TextBox 14" id="14"/>
          <p:cNvSpPr txBox="true"/>
          <p:nvPr/>
        </p:nvSpPr>
        <p:spPr>
          <a:xfrm rot="0">
            <a:off x="6717363" y="2110477"/>
            <a:ext cx="4853275" cy="441949"/>
          </a:xfrm>
          <a:prstGeom prst="rect">
            <a:avLst/>
          </a:prstGeom>
        </p:spPr>
        <p:txBody>
          <a:bodyPr anchor="t" rtlCol="false" tIns="0" lIns="0" bIns="0" rIns="0">
            <a:spAutoFit/>
          </a:bodyPr>
          <a:lstStyle/>
          <a:p>
            <a:pPr algn="ctr">
              <a:lnSpc>
                <a:spcPts val="3438"/>
              </a:lnSpc>
            </a:pPr>
            <a:r>
              <a:rPr lang="en-US" sz="2990" b="true">
                <a:solidFill>
                  <a:srgbClr val="7E483B"/>
                </a:solidFill>
                <a:latin typeface="Monterchi Sans Bold"/>
                <a:ea typeface="Monterchi Sans Bold"/>
                <a:cs typeface="Monterchi Sans Bold"/>
                <a:sym typeface="Monterchi Sans Bold"/>
              </a:rPr>
              <a:t>www.reallygreatsite.com</a:t>
            </a:r>
          </a:p>
        </p:txBody>
      </p:sp>
      <p:sp>
        <p:nvSpPr>
          <p:cNvPr name="Freeform 15" id="15"/>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6" id="16"/>
          <p:cNvSpPr/>
          <p:nvPr/>
        </p:nvSpPr>
        <p:spPr>
          <a:xfrm flipH="false" flipV="false" rot="-7467844">
            <a:off x="1911345" y="354652"/>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Freeform 17" id="17"/>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8" id="18"/>
          <p:cNvSpPr/>
          <p:nvPr/>
        </p:nvSpPr>
        <p:spPr>
          <a:xfrm flipH="false" flipV="false" rot="0">
            <a:off x="1028700" y="3151912"/>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9" id="19"/>
          <p:cNvSpPr/>
          <p:nvPr/>
        </p:nvSpPr>
        <p:spPr>
          <a:xfrm flipH="false" flipV="false" rot="0">
            <a:off x="1654792" y="4467875"/>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10664829">
            <a:off x="1802671" y="425320"/>
            <a:ext cx="13654553" cy="21642663"/>
          </a:xfrm>
          <a:custGeom>
            <a:avLst/>
            <a:gdLst/>
            <a:ahLst/>
            <a:cxnLst/>
            <a:rect r="r" b="b" t="t" l="l"/>
            <a:pathLst>
              <a:path h="21642663" w="13654553">
                <a:moveTo>
                  <a:pt x="0" y="0"/>
                </a:moveTo>
                <a:lnTo>
                  <a:pt x="13654553" y="0"/>
                </a:lnTo>
                <a:lnTo>
                  <a:pt x="13654553" y="21642663"/>
                </a:lnTo>
                <a:lnTo>
                  <a:pt x="0" y="21642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058271" y="3545512"/>
            <a:ext cx="11536704" cy="1966705"/>
          </a:xfrm>
          <a:prstGeom prst="rect">
            <a:avLst/>
          </a:prstGeom>
        </p:spPr>
        <p:txBody>
          <a:bodyPr anchor="t" rtlCol="false" tIns="0" lIns="0" bIns="0" rIns="0">
            <a:spAutoFit/>
          </a:bodyPr>
          <a:lstStyle/>
          <a:p>
            <a:pPr algn="ctr">
              <a:lnSpc>
                <a:spcPts val="14409"/>
              </a:lnSpc>
            </a:pPr>
            <a:r>
              <a:rPr lang="en-US" sz="14703" b="true">
                <a:solidFill>
                  <a:srgbClr val="493423"/>
                </a:solidFill>
                <a:latin typeface="Obra Letra Bold"/>
                <a:ea typeface="Obra Letra Bold"/>
                <a:cs typeface="Obra Letra Bold"/>
                <a:sym typeface="Obra Letra Bold"/>
              </a:rPr>
              <a:t>Agenda</a:t>
            </a:r>
          </a:p>
        </p:txBody>
      </p:sp>
      <p:sp>
        <p:nvSpPr>
          <p:cNvPr name="TextBox 9" id="9"/>
          <p:cNvSpPr txBox="true"/>
          <p:nvPr/>
        </p:nvSpPr>
        <p:spPr>
          <a:xfrm rot="0">
            <a:off x="7683508" y="5641348"/>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Introduction</a:t>
            </a:r>
          </a:p>
        </p:txBody>
      </p:sp>
      <p:sp>
        <p:nvSpPr>
          <p:cNvPr name="Freeform 10" id="10"/>
          <p:cNvSpPr/>
          <p:nvPr/>
        </p:nvSpPr>
        <p:spPr>
          <a:xfrm flipH="false" flipV="false" rot="0">
            <a:off x="-914638" y="5059349"/>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sp>
        <p:nvSpPr>
          <p:cNvPr name="TextBox 11" id="11"/>
          <p:cNvSpPr txBox="true"/>
          <p:nvPr/>
        </p:nvSpPr>
        <p:spPr>
          <a:xfrm rot="0">
            <a:off x="6041833" y="5664617"/>
            <a:ext cx="1406165" cy="3676005"/>
          </a:xfrm>
          <a:prstGeom prst="rect">
            <a:avLst/>
          </a:prstGeom>
        </p:spPr>
        <p:txBody>
          <a:bodyPr anchor="t" rtlCol="false" tIns="0" lIns="0" bIns="0" rIns="0">
            <a:spAutoFit/>
          </a:bodyPr>
          <a:lstStyle/>
          <a:p>
            <a:pPr algn="r">
              <a:lnSpc>
                <a:spcPts val="5651"/>
              </a:lnSpc>
            </a:pPr>
            <a:r>
              <a:rPr lang="en-US" sz="6142" b="true">
                <a:solidFill>
                  <a:srgbClr val="493423"/>
                </a:solidFill>
                <a:latin typeface="Obra Letra Bold"/>
                <a:ea typeface="Obra Letra Bold"/>
                <a:cs typeface="Obra Letra Bold"/>
                <a:sym typeface="Obra Letra Bold"/>
              </a:rPr>
              <a:t>01.</a:t>
            </a:r>
          </a:p>
          <a:p>
            <a:pPr algn="r">
              <a:lnSpc>
                <a:spcPts val="5651"/>
              </a:lnSpc>
            </a:pPr>
            <a:r>
              <a:rPr lang="en-US" sz="6142" b="true">
                <a:solidFill>
                  <a:srgbClr val="493423"/>
                </a:solidFill>
                <a:latin typeface="Obra Letra Bold"/>
                <a:ea typeface="Obra Letra Bold"/>
                <a:cs typeface="Obra Letra Bold"/>
                <a:sym typeface="Obra Letra Bold"/>
              </a:rPr>
              <a:t>02.</a:t>
            </a:r>
          </a:p>
          <a:p>
            <a:pPr algn="r">
              <a:lnSpc>
                <a:spcPts val="5651"/>
              </a:lnSpc>
            </a:pPr>
            <a:r>
              <a:rPr lang="en-US" sz="6142" b="true">
                <a:solidFill>
                  <a:srgbClr val="493423"/>
                </a:solidFill>
                <a:latin typeface="Obra Letra Bold"/>
                <a:ea typeface="Obra Letra Bold"/>
                <a:cs typeface="Obra Letra Bold"/>
                <a:sym typeface="Obra Letra Bold"/>
              </a:rPr>
              <a:t>03.</a:t>
            </a:r>
          </a:p>
          <a:p>
            <a:pPr algn="r">
              <a:lnSpc>
                <a:spcPts val="5651"/>
              </a:lnSpc>
            </a:pPr>
            <a:r>
              <a:rPr lang="en-US" sz="6142" b="true">
                <a:solidFill>
                  <a:srgbClr val="493423"/>
                </a:solidFill>
                <a:latin typeface="Obra Letra Bold"/>
                <a:ea typeface="Obra Letra Bold"/>
                <a:cs typeface="Obra Letra Bold"/>
                <a:sym typeface="Obra Letra Bold"/>
              </a:rPr>
              <a:t>04.</a:t>
            </a:r>
          </a:p>
          <a:p>
            <a:pPr algn="r">
              <a:lnSpc>
                <a:spcPts val="5651"/>
              </a:lnSpc>
            </a:pPr>
            <a:r>
              <a:rPr lang="en-US" sz="6142" b="true">
                <a:solidFill>
                  <a:srgbClr val="493423"/>
                </a:solidFill>
                <a:latin typeface="Obra Letra Bold"/>
                <a:ea typeface="Obra Letra Bold"/>
                <a:cs typeface="Obra Letra Bold"/>
                <a:sym typeface="Obra Letra Bold"/>
              </a:rPr>
              <a:t>05.</a:t>
            </a:r>
          </a:p>
        </p:txBody>
      </p:sp>
      <p:sp>
        <p:nvSpPr>
          <p:cNvPr name="TextBox 12" id="12"/>
          <p:cNvSpPr txBox="true"/>
          <p:nvPr/>
        </p:nvSpPr>
        <p:spPr>
          <a:xfrm rot="0">
            <a:off x="7683508" y="6371678"/>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Objectives</a:t>
            </a:r>
          </a:p>
        </p:txBody>
      </p:sp>
      <p:sp>
        <p:nvSpPr>
          <p:cNvPr name="TextBox 13" id="13"/>
          <p:cNvSpPr txBox="true"/>
          <p:nvPr/>
        </p:nvSpPr>
        <p:spPr>
          <a:xfrm rot="0">
            <a:off x="7683508" y="7102007"/>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Data Analysis</a:t>
            </a:r>
          </a:p>
        </p:txBody>
      </p:sp>
      <p:sp>
        <p:nvSpPr>
          <p:cNvPr name="TextBox 14" id="14"/>
          <p:cNvSpPr txBox="true"/>
          <p:nvPr/>
        </p:nvSpPr>
        <p:spPr>
          <a:xfrm rot="0">
            <a:off x="7683508" y="7832337"/>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Conclusions</a:t>
            </a:r>
          </a:p>
        </p:txBody>
      </p:sp>
      <p:sp>
        <p:nvSpPr>
          <p:cNvPr name="TextBox 15" id="15"/>
          <p:cNvSpPr txBox="true"/>
          <p:nvPr/>
        </p:nvSpPr>
        <p:spPr>
          <a:xfrm rot="0">
            <a:off x="7683508" y="8562667"/>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Contact</a:t>
            </a:r>
          </a:p>
        </p:txBody>
      </p:sp>
      <p:grpSp>
        <p:nvGrpSpPr>
          <p:cNvPr name="Group 16" id="16"/>
          <p:cNvGrpSpPr/>
          <p:nvPr/>
        </p:nvGrpSpPr>
        <p:grpSpPr>
          <a:xfrm rot="10284092">
            <a:off x="12816502" y="2639955"/>
            <a:ext cx="3556947" cy="3482543"/>
            <a:chOff x="0" y="0"/>
            <a:chExt cx="4742596" cy="4643390"/>
          </a:xfrm>
        </p:grpSpPr>
        <p:sp>
          <p:nvSpPr>
            <p:cNvPr name="Freeform 17" id="17"/>
            <p:cNvSpPr/>
            <p:nvPr/>
          </p:nvSpPr>
          <p:spPr>
            <a:xfrm flipH="false" flipV="false" rot="-3636955">
              <a:off x="713630" y="533730"/>
              <a:ext cx="3315336" cy="3575930"/>
            </a:xfrm>
            <a:custGeom>
              <a:avLst/>
              <a:gdLst/>
              <a:ahLst/>
              <a:cxnLst/>
              <a:rect r="r" b="b" t="t" l="l"/>
              <a:pathLst>
                <a:path h="3575930" w="3315336">
                  <a:moveTo>
                    <a:pt x="0" y="0"/>
                  </a:moveTo>
                  <a:lnTo>
                    <a:pt x="3315336" y="0"/>
                  </a:lnTo>
                  <a:lnTo>
                    <a:pt x="3315336" y="3575930"/>
                  </a:lnTo>
                  <a:lnTo>
                    <a:pt x="0" y="3575930"/>
                  </a:lnTo>
                  <a:lnTo>
                    <a:pt x="0" y="0"/>
                  </a:lnTo>
                  <a:close/>
                </a:path>
              </a:pathLst>
            </a:custGeom>
            <a:blipFill>
              <a:blip r:embed="rId7"/>
              <a:stretch>
                <a:fillRect l="0" t="0" r="0" b="0"/>
              </a:stretch>
            </a:blipFill>
          </p:spPr>
        </p:sp>
        <p:sp>
          <p:nvSpPr>
            <p:cNvPr name="Freeform 18" id="18"/>
            <p:cNvSpPr/>
            <p:nvPr/>
          </p:nvSpPr>
          <p:spPr>
            <a:xfrm flipH="false" flipV="false" rot="0">
              <a:off x="984716" y="1172521"/>
              <a:ext cx="2427900" cy="2437039"/>
            </a:xfrm>
            <a:custGeom>
              <a:avLst/>
              <a:gdLst/>
              <a:ahLst/>
              <a:cxnLst/>
              <a:rect r="r" b="b" t="t" l="l"/>
              <a:pathLst>
                <a:path h="2437039" w="2427900">
                  <a:moveTo>
                    <a:pt x="0" y="0"/>
                  </a:moveTo>
                  <a:lnTo>
                    <a:pt x="2427899" y="0"/>
                  </a:lnTo>
                  <a:lnTo>
                    <a:pt x="2427899" y="2437039"/>
                  </a:lnTo>
                  <a:lnTo>
                    <a:pt x="0" y="24370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410886" y="1785524"/>
              <a:ext cx="2836396" cy="1421743"/>
            </a:xfrm>
            <a:custGeom>
              <a:avLst/>
              <a:gdLst/>
              <a:ahLst/>
              <a:cxnLst/>
              <a:rect r="r" b="b" t="t" l="l"/>
              <a:pathLst>
                <a:path h="1421743" w="2836396">
                  <a:moveTo>
                    <a:pt x="0" y="0"/>
                  </a:moveTo>
                  <a:lnTo>
                    <a:pt x="2836396" y="0"/>
                  </a:lnTo>
                  <a:lnTo>
                    <a:pt x="2836396" y="1421744"/>
                  </a:lnTo>
                  <a:lnTo>
                    <a:pt x="0" y="1421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5" id="5"/>
          <p:cNvSpPr/>
          <p:nvPr/>
        </p:nvSpPr>
        <p:spPr>
          <a:xfrm flipH="false" flipV="false" rot="0">
            <a:off x="2836385" y="649745"/>
            <a:ext cx="12355869" cy="9278134"/>
          </a:xfrm>
          <a:custGeom>
            <a:avLst/>
            <a:gdLst/>
            <a:ahLst/>
            <a:cxnLst/>
            <a:rect r="r" b="b" t="t" l="l"/>
            <a:pathLst>
              <a:path h="9278134" w="12355869">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8" id="8"/>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589354" y="3913641"/>
            <a:ext cx="2608815" cy="554966"/>
          </a:xfrm>
          <a:custGeom>
            <a:avLst/>
            <a:gdLst/>
            <a:ahLst/>
            <a:cxnLst/>
            <a:rect r="r" b="b" t="t" l="l"/>
            <a:pathLst>
              <a:path h="554966" w="2608815">
                <a:moveTo>
                  <a:pt x="0" y="0"/>
                </a:moveTo>
                <a:lnTo>
                  <a:pt x="2608815" y="0"/>
                </a:lnTo>
                <a:lnTo>
                  <a:pt x="2608815" y="554966"/>
                </a:lnTo>
                <a:lnTo>
                  <a:pt x="0" y="5549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true" rot="-10800000">
            <a:off x="5816488" y="3913641"/>
            <a:ext cx="2625895" cy="558600"/>
          </a:xfrm>
          <a:custGeom>
            <a:avLst/>
            <a:gdLst/>
            <a:ahLst/>
            <a:cxnLst/>
            <a:rect r="r" b="b" t="t" l="l"/>
            <a:pathLst>
              <a:path h="558600" w="2625895">
                <a:moveTo>
                  <a:pt x="0" y="558600"/>
                </a:moveTo>
                <a:lnTo>
                  <a:pt x="2625896" y="558600"/>
                </a:lnTo>
                <a:lnTo>
                  <a:pt x="2625896" y="0"/>
                </a:lnTo>
                <a:lnTo>
                  <a:pt x="0" y="0"/>
                </a:lnTo>
                <a:lnTo>
                  <a:pt x="0" y="558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314390">
            <a:off x="16053445" y="-1516125"/>
            <a:ext cx="2900762" cy="3009869"/>
          </a:xfrm>
          <a:custGeom>
            <a:avLst/>
            <a:gdLst/>
            <a:ahLst/>
            <a:cxnLst/>
            <a:rect r="r" b="b" t="t" l="l"/>
            <a:pathLst>
              <a:path h="3009869" w="2900762">
                <a:moveTo>
                  <a:pt x="0" y="0"/>
                </a:moveTo>
                <a:lnTo>
                  <a:pt x="2900762" y="0"/>
                </a:lnTo>
                <a:lnTo>
                  <a:pt x="2900762" y="3009869"/>
                </a:lnTo>
                <a:lnTo>
                  <a:pt x="0" y="3009869"/>
                </a:lnTo>
                <a:lnTo>
                  <a:pt x="0" y="0"/>
                </a:lnTo>
                <a:close/>
              </a:path>
            </a:pathLst>
          </a:custGeom>
          <a:blipFill>
            <a:blip r:embed="rId10"/>
            <a:stretch>
              <a:fillRect l="0" t="0" r="0" b="0"/>
            </a:stretch>
          </a:blipFill>
        </p:spPr>
      </p:sp>
      <p:sp>
        <p:nvSpPr>
          <p:cNvPr name="Freeform 12" id="12"/>
          <p:cNvSpPr/>
          <p:nvPr/>
        </p:nvSpPr>
        <p:spPr>
          <a:xfrm flipH="false" flipV="false" rot="10178534">
            <a:off x="-1200889" y="8586103"/>
            <a:ext cx="3535729" cy="3668720"/>
          </a:xfrm>
          <a:custGeom>
            <a:avLst/>
            <a:gdLst/>
            <a:ahLst/>
            <a:cxnLst/>
            <a:rect r="r" b="b" t="t" l="l"/>
            <a:pathLst>
              <a:path h="3668720" w="3535729">
                <a:moveTo>
                  <a:pt x="0" y="0"/>
                </a:moveTo>
                <a:lnTo>
                  <a:pt x="3535729" y="0"/>
                </a:lnTo>
                <a:lnTo>
                  <a:pt x="3535729" y="3668720"/>
                </a:lnTo>
                <a:lnTo>
                  <a:pt x="0" y="3668720"/>
                </a:lnTo>
                <a:lnTo>
                  <a:pt x="0" y="0"/>
                </a:lnTo>
                <a:close/>
              </a:path>
            </a:pathLst>
          </a:custGeom>
          <a:blipFill>
            <a:blip r:embed="rId10"/>
            <a:stretch>
              <a:fillRect l="0" t="0" r="0" b="0"/>
            </a:stretch>
          </a:blipFill>
        </p:spPr>
      </p:sp>
      <p:sp>
        <p:nvSpPr>
          <p:cNvPr name="TextBox 13" id="13"/>
          <p:cNvSpPr txBox="true"/>
          <p:nvPr/>
        </p:nvSpPr>
        <p:spPr>
          <a:xfrm rot="0">
            <a:off x="3022632" y="2287848"/>
            <a:ext cx="12169622" cy="1625793"/>
          </a:xfrm>
          <a:prstGeom prst="rect">
            <a:avLst/>
          </a:prstGeom>
        </p:spPr>
        <p:txBody>
          <a:bodyPr anchor="t" rtlCol="false" tIns="0" lIns="0" bIns="0" rIns="0">
            <a:spAutoFit/>
          </a:bodyPr>
          <a:lstStyle/>
          <a:p>
            <a:pPr algn="ctr">
              <a:lnSpc>
                <a:spcPts val="11978"/>
              </a:lnSpc>
            </a:pPr>
            <a:r>
              <a:rPr lang="en-US" sz="12222" b="true">
                <a:solidFill>
                  <a:srgbClr val="4A2D0A"/>
                </a:solidFill>
                <a:latin typeface="Obra Letra Bold"/>
                <a:ea typeface="Obra Letra Bold"/>
                <a:cs typeface="Obra Letra Bold"/>
                <a:sym typeface="Obra Letra Bold"/>
              </a:rPr>
              <a:t>Introduction</a:t>
            </a:r>
          </a:p>
        </p:txBody>
      </p:sp>
      <p:sp>
        <p:nvSpPr>
          <p:cNvPr name="TextBox 14" id="14"/>
          <p:cNvSpPr txBox="true"/>
          <p:nvPr/>
        </p:nvSpPr>
        <p:spPr>
          <a:xfrm rot="0">
            <a:off x="4840046" y="4798733"/>
            <a:ext cx="8348547" cy="3533506"/>
          </a:xfrm>
          <a:prstGeom prst="rect">
            <a:avLst/>
          </a:prstGeom>
        </p:spPr>
        <p:txBody>
          <a:bodyPr anchor="t" rtlCol="false" tIns="0" lIns="0" bIns="0" rIns="0">
            <a:spAutoFit/>
          </a:bodyPr>
          <a:lstStyle/>
          <a:p>
            <a:pPr algn="ctr">
              <a:lnSpc>
                <a:spcPts val="4715"/>
              </a:lnSpc>
            </a:pPr>
            <a:r>
              <a:rPr lang="en-US" sz="3802" b="true">
                <a:solidFill>
                  <a:srgbClr val="5E4840"/>
                </a:solidFill>
                <a:latin typeface="Monterchi Sans Bold"/>
                <a:ea typeface="Monterchi Sans Bold"/>
                <a:cs typeface="Monterchi Sans Bold"/>
                <a:sym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15" id="15"/>
          <p:cNvSpPr/>
          <p:nvPr/>
        </p:nvSpPr>
        <p:spPr>
          <a:xfrm flipH="false" flipV="false" rot="0">
            <a:off x="703325" y="5556929"/>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6" id="16"/>
          <p:cNvSpPr/>
          <p:nvPr/>
        </p:nvSpPr>
        <p:spPr>
          <a:xfrm flipH="false" flipV="false" rot="0">
            <a:off x="1593312" y="6570249"/>
            <a:ext cx="1033001" cy="1078478"/>
          </a:xfrm>
          <a:custGeom>
            <a:avLst/>
            <a:gdLst/>
            <a:ahLst/>
            <a:cxnLst/>
            <a:rect r="r" b="b" t="t" l="l"/>
            <a:pathLst>
              <a:path h="1078478" w="1033001">
                <a:moveTo>
                  <a:pt x="0" y="0"/>
                </a:moveTo>
                <a:lnTo>
                  <a:pt x="1033002" y="0"/>
                </a:lnTo>
                <a:lnTo>
                  <a:pt x="1033002"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7" id="17"/>
          <p:cNvSpPr/>
          <p:nvPr/>
        </p:nvSpPr>
        <p:spPr>
          <a:xfrm flipH="false" flipV="false" rot="0">
            <a:off x="15582779" y="2445233"/>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8" id="18"/>
          <p:cNvSpPr/>
          <p:nvPr/>
        </p:nvSpPr>
        <p:spPr>
          <a:xfrm flipH="false" flipV="false" rot="0">
            <a:off x="15225217" y="3706668"/>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TextBox 19" id="19"/>
          <p:cNvSpPr txBox="true"/>
          <p:nvPr/>
        </p:nvSpPr>
        <p:spPr>
          <a:xfrm rot="0">
            <a:off x="245332" y="1343025"/>
            <a:ext cx="2956108" cy="2003043"/>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01</a:t>
            </a:r>
          </a:p>
        </p:txBody>
      </p:sp>
      <p:sp>
        <p:nvSpPr>
          <p:cNvPr name="Freeform 20" id="20"/>
          <p:cNvSpPr/>
          <p:nvPr/>
        </p:nvSpPr>
        <p:spPr>
          <a:xfrm flipH="false" flipV="false" rot="-5400000">
            <a:off x="8660265" y="3898054"/>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13">
              <a:extLst>
                <a:ext uri="{96DAC541-7B7A-43D3-8B79-37D633B846F1}">
                  <asvg:svgBlip xmlns:asvg="http://schemas.microsoft.com/office/drawing/2016/SVG/main" r:embed="rId14"/>
                </a:ext>
              </a:extLst>
            </a:blip>
            <a:stretch>
              <a:fillRect l="-101042" t="-84932" r="0" b="-11017"/>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652098" y="3680423"/>
            <a:ext cx="7446195" cy="5577877"/>
          </a:xfrm>
          <a:custGeom>
            <a:avLst/>
            <a:gdLst/>
            <a:ahLst/>
            <a:cxnLst/>
            <a:rect r="r" b="b" t="t" l="l"/>
            <a:pathLst>
              <a:path h="5577877" w="7446195">
                <a:moveTo>
                  <a:pt x="0" y="0"/>
                </a:moveTo>
                <a:lnTo>
                  <a:pt x="7446195" y="0"/>
                </a:lnTo>
                <a:lnTo>
                  <a:pt x="7446195" y="5577877"/>
                </a:lnTo>
                <a:lnTo>
                  <a:pt x="0" y="55778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244134" y="4223140"/>
            <a:ext cx="6349077" cy="4370888"/>
            <a:chOff x="0" y="0"/>
            <a:chExt cx="1833430" cy="1262186"/>
          </a:xfrm>
        </p:grpSpPr>
        <p:sp>
          <p:nvSpPr>
            <p:cNvPr name="Freeform 10" id="10"/>
            <p:cNvSpPr/>
            <p:nvPr/>
          </p:nvSpPr>
          <p:spPr>
            <a:xfrm flipH="false" flipV="false" rot="0">
              <a:off x="0" y="0"/>
              <a:ext cx="1833430" cy="1262186"/>
            </a:xfrm>
            <a:custGeom>
              <a:avLst/>
              <a:gdLst/>
              <a:ahLst/>
              <a:cxnLst/>
              <a:rect r="r" b="b" t="t" l="l"/>
              <a:pathLst>
                <a:path h="1262186" w="1833430">
                  <a:moveTo>
                    <a:pt x="0" y="0"/>
                  </a:moveTo>
                  <a:lnTo>
                    <a:pt x="1833430" y="0"/>
                  </a:lnTo>
                  <a:lnTo>
                    <a:pt x="1833430" y="1262186"/>
                  </a:lnTo>
                  <a:lnTo>
                    <a:pt x="0" y="1262186"/>
                  </a:lnTo>
                  <a:close/>
                </a:path>
              </a:pathLst>
            </a:custGeom>
            <a:blipFill>
              <a:blip r:embed="rId8"/>
              <a:stretch>
                <a:fillRect l="-1632" t="0" r="-1632" b="0"/>
              </a:stretch>
            </a:blipFill>
          </p:spPr>
        </p:sp>
      </p:grpSp>
      <p:sp>
        <p:nvSpPr>
          <p:cNvPr name="TextBox 11" id="11"/>
          <p:cNvSpPr txBox="true"/>
          <p:nvPr/>
        </p:nvSpPr>
        <p:spPr>
          <a:xfrm rot="0">
            <a:off x="4438489" y="1839830"/>
            <a:ext cx="11083332" cy="1506239"/>
          </a:xfrm>
          <a:prstGeom prst="rect">
            <a:avLst/>
          </a:prstGeom>
        </p:spPr>
        <p:txBody>
          <a:bodyPr anchor="t" rtlCol="false" tIns="0" lIns="0" bIns="0" rIns="0">
            <a:spAutoFit/>
          </a:bodyPr>
          <a:lstStyle/>
          <a:p>
            <a:pPr algn="ctr">
              <a:lnSpc>
                <a:spcPts val="11070"/>
              </a:lnSpc>
            </a:pPr>
            <a:r>
              <a:rPr lang="en-US" sz="11296" b="true">
                <a:solidFill>
                  <a:srgbClr val="F3F1DB"/>
                </a:solidFill>
                <a:latin typeface="Obra Letra Bold"/>
                <a:ea typeface="Obra Letra Bold"/>
                <a:cs typeface="Obra Letra Bold"/>
                <a:sym typeface="Obra Letra Bold"/>
              </a:rPr>
              <a:t>About me</a:t>
            </a:r>
          </a:p>
        </p:txBody>
      </p:sp>
      <p:sp>
        <p:nvSpPr>
          <p:cNvPr name="Freeform 12" id="12"/>
          <p:cNvSpPr/>
          <p:nvPr/>
        </p:nvSpPr>
        <p:spPr>
          <a:xfrm flipH="false" flipV="false" rot="0">
            <a:off x="13717733" y="2179435"/>
            <a:ext cx="1765987" cy="512890"/>
          </a:xfrm>
          <a:custGeom>
            <a:avLst/>
            <a:gdLst/>
            <a:ahLst/>
            <a:cxnLst/>
            <a:rect r="r" b="b" t="t" l="l"/>
            <a:pathLst>
              <a:path h="512890" w="1765987">
                <a:moveTo>
                  <a:pt x="0" y="0"/>
                </a:moveTo>
                <a:lnTo>
                  <a:pt x="1765988" y="0"/>
                </a:lnTo>
                <a:lnTo>
                  <a:pt x="1765988" y="512891"/>
                </a:lnTo>
                <a:lnTo>
                  <a:pt x="0" y="512891"/>
                </a:lnTo>
                <a:lnTo>
                  <a:pt x="0" y="0"/>
                </a:lnTo>
                <a:close/>
              </a:path>
            </a:pathLst>
          </a:custGeom>
          <a:blipFill>
            <a:blip r:embed="rId9">
              <a:extLst>
                <a:ext uri="{96DAC541-7B7A-43D3-8B79-37D633B846F1}">
                  <asvg:svgBlip xmlns:asvg="http://schemas.microsoft.com/office/drawing/2016/SVG/main" r:embed="rId10"/>
                </a:ext>
              </a:extLst>
            </a:blip>
            <a:stretch>
              <a:fillRect l="-36525" t="0" r="0" b="0"/>
            </a:stretch>
          </a:blipFill>
        </p:spPr>
      </p:sp>
      <p:sp>
        <p:nvSpPr>
          <p:cNvPr name="TextBox 13" id="13"/>
          <p:cNvSpPr txBox="true"/>
          <p:nvPr/>
        </p:nvSpPr>
        <p:spPr>
          <a:xfrm rot="0">
            <a:off x="2189133" y="4008083"/>
            <a:ext cx="6275254" cy="4960657"/>
          </a:xfrm>
          <a:prstGeom prst="rect">
            <a:avLst/>
          </a:prstGeom>
        </p:spPr>
        <p:txBody>
          <a:bodyPr anchor="t" rtlCol="false" tIns="0" lIns="0" bIns="0" rIns="0">
            <a:spAutoFit/>
          </a:bodyPr>
          <a:lstStyle/>
          <a:p>
            <a:pPr algn="r">
              <a:lnSpc>
                <a:spcPts val="3963"/>
              </a:lnSpc>
            </a:pPr>
            <a:r>
              <a:rPr lang="en-US" sz="3602" b="true">
                <a:solidFill>
                  <a:srgbClr val="F3F1DB"/>
                </a:solidFill>
                <a:latin typeface="Monterchi Sans Bold"/>
                <a:ea typeface="Monterchi Sans Bold"/>
                <a:cs typeface="Monterchi Sans Bold"/>
                <a:sym typeface="Monterchi Sans Bold"/>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grpSp>
        <p:nvGrpSpPr>
          <p:cNvPr name="Group 14" id="14"/>
          <p:cNvGrpSpPr/>
          <p:nvPr/>
        </p:nvGrpSpPr>
        <p:grpSpPr>
          <a:xfrm rot="10284092">
            <a:off x="14490882" y="7071235"/>
            <a:ext cx="3147408" cy="3081570"/>
            <a:chOff x="0" y="0"/>
            <a:chExt cx="4196544" cy="4108761"/>
          </a:xfrm>
        </p:grpSpPr>
        <p:sp>
          <p:nvSpPr>
            <p:cNvPr name="Freeform 15" id="15"/>
            <p:cNvSpPr/>
            <p:nvPr/>
          </p:nvSpPr>
          <p:spPr>
            <a:xfrm flipH="false" flipV="false" rot="-3636955">
              <a:off x="631464" y="472278"/>
              <a:ext cx="2933616" cy="3164206"/>
            </a:xfrm>
            <a:custGeom>
              <a:avLst/>
              <a:gdLst/>
              <a:ahLst/>
              <a:cxnLst/>
              <a:rect r="r" b="b" t="t" l="l"/>
              <a:pathLst>
                <a:path h="3164206" w="2933616">
                  <a:moveTo>
                    <a:pt x="0" y="0"/>
                  </a:moveTo>
                  <a:lnTo>
                    <a:pt x="2933616" y="0"/>
                  </a:lnTo>
                  <a:lnTo>
                    <a:pt x="2933616" y="3164205"/>
                  </a:lnTo>
                  <a:lnTo>
                    <a:pt x="0" y="3164205"/>
                  </a:lnTo>
                  <a:lnTo>
                    <a:pt x="0" y="0"/>
                  </a:lnTo>
                  <a:close/>
                </a:path>
              </a:pathLst>
            </a:custGeom>
            <a:blipFill>
              <a:blip r:embed="rId11"/>
              <a:stretch>
                <a:fillRect l="0" t="0" r="0" b="0"/>
              </a:stretch>
            </a:blipFill>
          </p:spPr>
        </p:sp>
        <p:sp>
          <p:nvSpPr>
            <p:cNvPr name="Freeform 16" id="16"/>
            <p:cNvSpPr/>
            <p:nvPr/>
          </p:nvSpPr>
          <p:spPr>
            <a:xfrm flipH="false" flipV="false" rot="0">
              <a:off x="871338" y="1037520"/>
              <a:ext cx="2148357" cy="2156443"/>
            </a:xfrm>
            <a:custGeom>
              <a:avLst/>
              <a:gdLst/>
              <a:ahLst/>
              <a:cxnLst/>
              <a:rect r="r" b="b" t="t" l="l"/>
              <a:pathLst>
                <a:path h="2156443" w="2148357">
                  <a:moveTo>
                    <a:pt x="0" y="0"/>
                  </a:moveTo>
                  <a:lnTo>
                    <a:pt x="2148356" y="0"/>
                  </a:lnTo>
                  <a:lnTo>
                    <a:pt x="2148356" y="2156443"/>
                  </a:lnTo>
                  <a:lnTo>
                    <a:pt x="0" y="21564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363578" y="1579943"/>
              <a:ext cx="2509819" cy="1258047"/>
            </a:xfrm>
            <a:custGeom>
              <a:avLst/>
              <a:gdLst/>
              <a:ahLst/>
              <a:cxnLst/>
              <a:rect r="r" b="b" t="t" l="l"/>
              <a:pathLst>
                <a:path h="1258047" w="2509819">
                  <a:moveTo>
                    <a:pt x="0" y="0"/>
                  </a:moveTo>
                  <a:lnTo>
                    <a:pt x="2509819" y="0"/>
                  </a:lnTo>
                  <a:lnTo>
                    <a:pt x="2509819" y="1258047"/>
                  </a:lnTo>
                  <a:lnTo>
                    <a:pt x="0" y="12580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45332" y="1343025"/>
            <a:ext cx="2956108" cy="2003043"/>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02</a:t>
            </a:r>
          </a:p>
        </p:txBody>
      </p:sp>
      <p:sp>
        <p:nvSpPr>
          <p:cNvPr name="Freeform 19" id="19"/>
          <p:cNvSpPr/>
          <p:nvPr/>
        </p:nvSpPr>
        <p:spPr>
          <a:xfrm flipH="true" flipV="false" rot="0">
            <a:off x="4443767" y="2187384"/>
            <a:ext cx="1765987" cy="512890"/>
          </a:xfrm>
          <a:custGeom>
            <a:avLst/>
            <a:gdLst/>
            <a:ahLst/>
            <a:cxnLst/>
            <a:rect r="r" b="b" t="t" l="l"/>
            <a:pathLst>
              <a:path h="512890" w="1765987">
                <a:moveTo>
                  <a:pt x="1765987" y="0"/>
                </a:moveTo>
                <a:lnTo>
                  <a:pt x="0" y="0"/>
                </a:lnTo>
                <a:lnTo>
                  <a:pt x="0" y="512890"/>
                </a:lnTo>
                <a:lnTo>
                  <a:pt x="1765987" y="512890"/>
                </a:lnTo>
                <a:lnTo>
                  <a:pt x="1765987" y="0"/>
                </a:lnTo>
                <a:close/>
              </a:path>
            </a:pathLst>
          </a:custGeom>
          <a:blipFill>
            <a:blip r:embed="rId9">
              <a:extLst>
                <a:ext uri="{96DAC541-7B7A-43D3-8B79-37D633B846F1}">
                  <asvg:svgBlip xmlns:asvg="http://schemas.microsoft.com/office/drawing/2016/SVG/main" r:embed="rId10"/>
                </a:ext>
              </a:extLst>
            </a:blip>
            <a:stretch>
              <a:fillRect l="-36525"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82508"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654196"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110672" y="1845005"/>
            <a:ext cx="11411148" cy="1625793"/>
          </a:xfrm>
          <a:prstGeom prst="rect">
            <a:avLst/>
          </a:prstGeom>
        </p:spPr>
        <p:txBody>
          <a:bodyPr anchor="t" rtlCol="false" tIns="0" lIns="0" bIns="0" rIns="0">
            <a:spAutoFit/>
          </a:bodyPr>
          <a:lstStyle/>
          <a:p>
            <a:pPr algn="ctr">
              <a:lnSpc>
                <a:spcPts val="11978"/>
              </a:lnSpc>
            </a:pPr>
            <a:r>
              <a:rPr lang="en-US" sz="12222" b="true">
                <a:solidFill>
                  <a:srgbClr val="F3F1DB"/>
                </a:solidFill>
                <a:latin typeface="Obra Letra Bold"/>
                <a:ea typeface="Obra Letra Bold"/>
                <a:cs typeface="Obra Letra Bold"/>
                <a:sym typeface="Obra Letra Bold"/>
              </a:rPr>
              <a:t>Objectives</a:t>
            </a:r>
          </a:p>
        </p:txBody>
      </p:sp>
      <p:sp>
        <p:nvSpPr>
          <p:cNvPr name="Freeform 11" id="11"/>
          <p:cNvSpPr/>
          <p:nvPr/>
        </p:nvSpPr>
        <p:spPr>
          <a:xfrm flipH="false" flipV="false" rot="0">
            <a:off x="13839654" y="2174074"/>
            <a:ext cx="1236381" cy="720005"/>
          </a:xfrm>
          <a:custGeom>
            <a:avLst/>
            <a:gdLst/>
            <a:ahLst/>
            <a:cxnLst/>
            <a:rect r="r" b="b" t="t" l="l"/>
            <a:pathLst>
              <a:path h="720005" w="1236381">
                <a:moveTo>
                  <a:pt x="0" y="0"/>
                </a:moveTo>
                <a:lnTo>
                  <a:pt x="1236381" y="0"/>
                </a:lnTo>
                <a:lnTo>
                  <a:pt x="1236381" y="720005"/>
                </a:lnTo>
                <a:lnTo>
                  <a:pt x="0" y="720005"/>
                </a:lnTo>
                <a:lnTo>
                  <a:pt x="0"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TextBox 12" id="12"/>
          <p:cNvSpPr txBox="true"/>
          <p:nvPr/>
        </p:nvSpPr>
        <p:spPr>
          <a:xfrm rot="0">
            <a:off x="2424134" y="5192699"/>
            <a:ext cx="6754476" cy="945881"/>
          </a:xfrm>
          <a:prstGeom prst="rect">
            <a:avLst/>
          </a:prstGeom>
        </p:spPr>
        <p:txBody>
          <a:bodyPr anchor="t" rtlCol="false" tIns="0" lIns="0" bIns="0" rIns="0">
            <a:spAutoFit/>
          </a:bodyPr>
          <a:lstStyle/>
          <a:p>
            <a:pPr algn="ctr">
              <a:lnSpc>
                <a:spcPts val="6900"/>
              </a:lnSpc>
            </a:pPr>
            <a:r>
              <a:rPr lang="en-US" sz="7041" b="true">
                <a:solidFill>
                  <a:srgbClr val="493423"/>
                </a:solidFill>
                <a:latin typeface="Obra Letra Bold"/>
                <a:ea typeface="Obra Letra Bold"/>
                <a:cs typeface="Obra Letra Bold"/>
                <a:sym typeface="Obra Letra Bold"/>
              </a:rPr>
              <a:t>Objective 1</a:t>
            </a:r>
          </a:p>
        </p:txBody>
      </p:sp>
      <p:sp>
        <p:nvSpPr>
          <p:cNvPr name="TextBox 13" id="13"/>
          <p:cNvSpPr txBox="true"/>
          <p:nvPr/>
        </p:nvSpPr>
        <p:spPr>
          <a:xfrm rot="0">
            <a:off x="2918563" y="6260831"/>
            <a:ext cx="5765617" cy="2298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4" id="14"/>
          <p:cNvSpPr txBox="true"/>
          <p:nvPr/>
        </p:nvSpPr>
        <p:spPr>
          <a:xfrm rot="0">
            <a:off x="10232921" y="6260831"/>
            <a:ext cx="5765617" cy="2298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5" id="15"/>
          <p:cNvSpPr txBox="true"/>
          <p:nvPr/>
        </p:nvSpPr>
        <p:spPr>
          <a:xfrm rot="0">
            <a:off x="245332" y="1343025"/>
            <a:ext cx="2956108" cy="2003043"/>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03</a:t>
            </a:r>
          </a:p>
        </p:txBody>
      </p:sp>
      <p:sp>
        <p:nvSpPr>
          <p:cNvPr name="TextBox 16" id="16"/>
          <p:cNvSpPr txBox="true"/>
          <p:nvPr/>
        </p:nvSpPr>
        <p:spPr>
          <a:xfrm rot="0">
            <a:off x="9738492" y="5276850"/>
            <a:ext cx="6754476" cy="945881"/>
          </a:xfrm>
          <a:prstGeom prst="rect">
            <a:avLst/>
          </a:prstGeom>
        </p:spPr>
        <p:txBody>
          <a:bodyPr anchor="t" rtlCol="false" tIns="0" lIns="0" bIns="0" rIns="0">
            <a:spAutoFit/>
          </a:bodyPr>
          <a:lstStyle/>
          <a:p>
            <a:pPr algn="ctr">
              <a:lnSpc>
                <a:spcPts val="6900"/>
              </a:lnSpc>
            </a:pPr>
            <a:r>
              <a:rPr lang="en-US" sz="7041" b="true">
                <a:solidFill>
                  <a:srgbClr val="493423"/>
                </a:solidFill>
                <a:latin typeface="Obra Letra Bold"/>
                <a:ea typeface="Obra Letra Bold"/>
                <a:cs typeface="Obra Letra Bold"/>
                <a:sym typeface="Obra Letra Bold"/>
              </a:rPr>
              <a:t>Objective 2</a:t>
            </a:r>
          </a:p>
        </p:txBody>
      </p:sp>
      <p:sp>
        <p:nvSpPr>
          <p:cNvPr name="Freeform 17" id="17"/>
          <p:cNvSpPr/>
          <p:nvPr/>
        </p:nvSpPr>
        <p:spPr>
          <a:xfrm flipH="true" flipV="false" rot="0">
            <a:off x="4496961" y="2071746"/>
            <a:ext cx="1304410" cy="759622"/>
          </a:xfrm>
          <a:custGeom>
            <a:avLst/>
            <a:gdLst/>
            <a:ahLst/>
            <a:cxnLst/>
            <a:rect r="r" b="b" t="t" l="l"/>
            <a:pathLst>
              <a:path h="759622" w="1304410">
                <a:moveTo>
                  <a:pt x="1304411" y="0"/>
                </a:moveTo>
                <a:lnTo>
                  <a:pt x="0" y="0"/>
                </a:lnTo>
                <a:lnTo>
                  <a:pt x="0" y="759622"/>
                </a:lnTo>
                <a:lnTo>
                  <a:pt x="1304411" y="759622"/>
                </a:lnTo>
                <a:lnTo>
                  <a:pt x="1304411"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Freeform 18" id="18"/>
          <p:cNvSpPr/>
          <p:nvPr/>
        </p:nvSpPr>
        <p:spPr>
          <a:xfrm flipH="false" flipV="false" rot="-1140091">
            <a:off x="16063393" y="-1220721"/>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10"/>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96090" y="3952220"/>
            <a:ext cx="4694339" cy="8722590"/>
          </a:xfrm>
          <a:custGeom>
            <a:avLst/>
            <a:gdLst/>
            <a:ahLst/>
            <a:cxnLst/>
            <a:rect r="r" b="b" t="t" l="l"/>
            <a:pathLst>
              <a:path h="8722590" w="4694339">
                <a:moveTo>
                  <a:pt x="0" y="0"/>
                </a:moveTo>
                <a:lnTo>
                  <a:pt x="4694340" y="0"/>
                </a:lnTo>
                <a:lnTo>
                  <a:pt x="4694340" y="8722591"/>
                </a:lnTo>
                <a:lnTo>
                  <a:pt x="0" y="8722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597827" y="1696569"/>
            <a:ext cx="12109868" cy="1625793"/>
          </a:xfrm>
          <a:prstGeom prst="rect">
            <a:avLst/>
          </a:prstGeom>
        </p:spPr>
        <p:txBody>
          <a:bodyPr anchor="t" rtlCol="false" tIns="0" lIns="0" bIns="0" rIns="0">
            <a:spAutoFit/>
          </a:bodyPr>
          <a:lstStyle/>
          <a:p>
            <a:pPr algn="ctr">
              <a:lnSpc>
                <a:spcPts val="11978"/>
              </a:lnSpc>
            </a:pPr>
            <a:r>
              <a:rPr lang="en-US" sz="12222" b="true">
                <a:solidFill>
                  <a:srgbClr val="F3F1DB"/>
                </a:solidFill>
                <a:latin typeface="Obra Letra Bold"/>
                <a:ea typeface="Obra Letra Bold"/>
                <a:cs typeface="Obra Letra Bold"/>
                <a:sym typeface="Obra Letra Bold"/>
              </a:rPr>
              <a:t>Project Goals</a:t>
            </a:r>
          </a:p>
        </p:txBody>
      </p:sp>
      <p:sp>
        <p:nvSpPr>
          <p:cNvPr name="Freeform 10" id="10"/>
          <p:cNvSpPr/>
          <p:nvPr/>
        </p:nvSpPr>
        <p:spPr>
          <a:xfrm flipH="false" flipV="false" rot="0">
            <a:off x="6798406" y="3820962"/>
            <a:ext cx="4694339" cy="8722590"/>
          </a:xfrm>
          <a:custGeom>
            <a:avLst/>
            <a:gdLst/>
            <a:ahLst/>
            <a:cxnLst/>
            <a:rect r="r" b="b" t="t" l="l"/>
            <a:pathLst>
              <a:path h="8722590" w="4694339">
                <a:moveTo>
                  <a:pt x="0" y="0"/>
                </a:moveTo>
                <a:lnTo>
                  <a:pt x="4694339" y="0"/>
                </a:lnTo>
                <a:lnTo>
                  <a:pt x="4694339"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997570" y="3689703"/>
            <a:ext cx="4694339" cy="8722590"/>
          </a:xfrm>
          <a:custGeom>
            <a:avLst/>
            <a:gdLst/>
            <a:ahLst/>
            <a:cxnLst/>
            <a:rect r="r" b="b" t="t" l="l"/>
            <a:pathLst>
              <a:path h="8722590" w="4694339">
                <a:moveTo>
                  <a:pt x="0" y="0"/>
                </a:moveTo>
                <a:lnTo>
                  <a:pt x="4694340" y="0"/>
                </a:lnTo>
                <a:lnTo>
                  <a:pt x="4694340"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997315" y="6144926"/>
            <a:ext cx="3961580" cy="827200"/>
          </a:xfrm>
          <a:prstGeom prst="rect">
            <a:avLst/>
          </a:prstGeom>
        </p:spPr>
        <p:txBody>
          <a:bodyPr anchor="t" rtlCol="false" tIns="0" lIns="0" bIns="0" rIns="0">
            <a:spAutoFit/>
          </a:bodyPr>
          <a:lstStyle/>
          <a:p>
            <a:pPr algn="ctr">
              <a:lnSpc>
                <a:spcPts val="6028"/>
              </a:lnSpc>
            </a:pPr>
            <a:r>
              <a:rPr lang="en-US" sz="6151" b="true">
                <a:solidFill>
                  <a:srgbClr val="493423"/>
                </a:solidFill>
                <a:latin typeface="Obra Letra Bold"/>
                <a:ea typeface="Obra Letra Bold"/>
                <a:cs typeface="Obra Letra Bold"/>
                <a:sym typeface="Obra Letra Bold"/>
              </a:rPr>
              <a:t>Goal 1</a:t>
            </a:r>
          </a:p>
        </p:txBody>
      </p:sp>
      <p:sp>
        <p:nvSpPr>
          <p:cNvPr name="TextBox 13" id="13"/>
          <p:cNvSpPr txBox="true"/>
          <p:nvPr/>
        </p:nvSpPr>
        <p:spPr>
          <a:xfrm rot="0">
            <a:off x="2308641" y="7010226"/>
            <a:ext cx="3338927" cy="2679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Lorem ipsum dolor sit amet, consectetur adipiscing elit. Nulla accumsan nisl sit amet faucibus accumsan. Aliquam fringilla erat non est blandit.</a:t>
            </a:r>
          </a:p>
        </p:txBody>
      </p:sp>
      <p:sp>
        <p:nvSpPr>
          <p:cNvPr name="TextBox 14" id="14"/>
          <p:cNvSpPr txBox="true"/>
          <p:nvPr/>
        </p:nvSpPr>
        <p:spPr>
          <a:xfrm rot="0">
            <a:off x="7164786" y="6144926"/>
            <a:ext cx="3961580" cy="827200"/>
          </a:xfrm>
          <a:prstGeom prst="rect">
            <a:avLst/>
          </a:prstGeom>
        </p:spPr>
        <p:txBody>
          <a:bodyPr anchor="t" rtlCol="false" tIns="0" lIns="0" bIns="0" rIns="0">
            <a:spAutoFit/>
          </a:bodyPr>
          <a:lstStyle/>
          <a:p>
            <a:pPr algn="ctr">
              <a:lnSpc>
                <a:spcPts val="6028"/>
              </a:lnSpc>
            </a:pPr>
            <a:r>
              <a:rPr lang="en-US" sz="6151" b="true">
                <a:solidFill>
                  <a:srgbClr val="493423"/>
                </a:solidFill>
                <a:latin typeface="Obra Letra Bold"/>
                <a:ea typeface="Obra Letra Bold"/>
                <a:cs typeface="Obra Letra Bold"/>
                <a:sym typeface="Obra Letra Bold"/>
              </a:rPr>
              <a:t>Goal 2</a:t>
            </a:r>
          </a:p>
        </p:txBody>
      </p:sp>
      <p:sp>
        <p:nvSpPr>
          <p:cNvPr name="TextBox 15" id="15"/>
          <p:cNvSpPr txBox="true"/>
          <p:nvPr/>
        </p:nvSpPr>
        <p:spPr>
          <a:xfrm rot="0">
            <a:off x="7476112" y="7010226"/>
            <a:ext cx="3338927" cy="2679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Lorem ipsum dolor sit amet, consectetur adipiscing elit. Nulla accumsan nisl sit amet faucibus accumsan. Aliquam fringilla erat non est blandit.</a:t>
            </a:r>
          </a:p>
        </p:txBody>
      </p:sp>
      <p:sp>
        <p:nvSpPr>
          <p:cNvPr name="TextBox 16" id="16"/>
          <p:cNvSpPr txBox="true"/>
          <p:nvPr/>
        </p:nvSpPr>
        <p:spPr>
          <a:xfrm rot="0">
            <a:off x="12329105" y="6144926"/>
            <a:ext cx="3961580" cy="827200"/>
          </a:xfrm>
          <a:prstGeom prst="rect">
            <a:avLst/>
          </a:prstGeom>
        </p:spPr>
        <p:txBody>
          <a:bodyPr anchor="t" rtlCol="false" tIns="0" lIns="0" bIns="0" rIns="0">
            <a:spAutoFit/>
          </a:bodyPr>
          <a:lstStyle/>
          <a:p>
            <a:pPr algn="ctr">
              <a:lnSpc>
                <a:spcPts val="6028"/>
              </a:lnSpc>
            </a:pPr>
            <a:r>
              <a:rPr lang="en-US" sz="6151" b="true">
                <a:solidFill>
                  <a:srgbClr val="493423"/>
                </a:solidFill>
                <a:latin typeface="Obra Letra Bold"/>
                <a:ea typeface="Obra Letra Bold"/>
                <a:cs typeface="Obra Letra Bold"/>
                <a:sym typeface="Obra Letra Bold"/>
              </a:rPr>
              <a:t>Goal 3</a:t>
            </a:r>
          </a:p>
        </p:txBody>
      </p:sp>
      <p:sp>
        <p:nvSpPr>
          <p:cNvPr name="TextBox 17" id="17"/>
          <p:cNvSpPr txBox="true"/>
          <p:nvPr/>
        </p:nvSpPr>
        <p:spPr>
          <a:xfrm rot="0">
            <a:off x="12640432" y="7010226"/>
            <a:ext cx="3338927" cy="2679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Lorem ipsum dolor sit amet, consectetur adipiscing elit. Nulla accumsan nisl sit amet faucibus accumsan. Aliquam fringilla erat non est blandit.</a:t>
            </a:r>
          </a:p>
        </p:txBody>
      </p:sp>
      <p:sp>
        <p:nvSpPr>
          <p:cNvPr name="TextBox 18" id="18"/>
          <p:cNvSpPr txBox="true"/>
          <p:nvPr/>
        </p:nvSpPr>
        <p:spPr>
          <a:xfrm rot="0">
            <a:off x="245332" y="1343025"/>
            <a:ext cx="2956108" cy="2003043"/>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04</a:t>
            </a:r>
          </a:p>
        </p:txBody>
      </p:sp>
      <p:sp>
        <p:nvSpPr>
          <p:cNvPr name="Freeform 19" id="19"/>
          <p:cNvSpPr/>
          <p:nvPr/>
        </p:nvSpPr>
        <p:spPr>
          <a:xfrm flipH="false" flipV="false" rot="-1150962">
            <a:off x="15208057" y="149436"/>
            <a:ext cx="3832577" cy="3910793"/>
          </a:xfrm>
          <a:custGeom>
            <a:avLst/>
            <a:gdLst/>
            <a:ahLst/>
            <a:cxnLst/>
            <a:rect r="r" b="b" t="t" l="l"/>
            <a:pathLst>
              <a:path h="3910793" w="3832577">
                <a:moveTo>
                  <a:pt x="0" y="0"/>
                </a:moveTo>
                <a:lnTo>
                  <a:pt x="3832576" y="0"/>
                </a:lnTo>
                <a:lnTo>
                  <a:pt x="3832576" y="3910792"/>
                </a:lnTo>
                <a:lnTo>
                  <a:pt x="0" y="3910792"/>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0">
            <a:off x="3281539" y="474424"/>
            <a:ext cx="11724923" cy="8783033"/>
          </a:xfrm>
          <a:custGeom>
            <a:avLst/>
            <a:gdLst/>
            <a:ahLst/>
            <a:cxnLst/>
            <a:rect r="r" b="b" t="t" l="l"/>
            <a:pathLst>
              <a:path h="8783033" w="11724923">
                <a:moveTo>
                  <a:pt x="0" y="0"/>
                </a:moveTo>
                <a:lnTo>
                  <a:pt x="11724922" y="0"/>
                </a:lnTo>
                <a:lnTo>
                  <a:pt x="11724922" y="8783033"/>
                </a:lnTo>
                <a:lnTo>
                  <a:pt x="0" y="8783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213770" y="1328996"/>
            <a:ext cx="9997380" cy="6882485"/>
            <a:chOff x="0" y="0"/>
            <a:chExt cx="1833430" cy="1262186"/>
          </a:xfrm>
        </p:grpSpPr>
        <p:sp>
          <p:nvSpPr>
            <p:cNvPr name="Freeform 5" id="5"/>
            <p:cNvSpPr/>
            <p:nvPr/>
          </p:nvSpPr>
          <p:spPr>
            <a:xfrm flipH="false" flipV="false" rot="0">
              <a:off x="0" y="0"/>
              <a:ext cx="1833430" cy="1262186"/>
            </a:xfrm>
            <a:custGeom>
              <a:avLst/>
              <a:gdLst/>
              <a:ahLst/>
              <a:cxnLst/>
              <a:rect r="r" b="b" t="t" l="l"/>
              <a:pathLst>
                <a:path h="1262186" w="1833430">
                  <a:moveTo>
                    <a:pt x="0" y="0"/>
                  </a:moveTo>
                  <a:lnTo>
                    <a:pt x="1833430" y="0"/>
                  </a:lnTo>
                  <a:lnTo>
                    <a:pt x="1833430" y="1262186"/>
                  </a:lnTo>
                  <a:lnTo>
                    <a:pt x="0" y="1262186"/>
                  </a:lnTo>
                  <a:close/>
                </a:path>
              </a:pathLst>
            </a:custGeom>
            <a:blipFill>
              <a:blip r:embed="rId5"/>
              <a:stretch>
                <a:fillRect l="-1632" t="0" r="-1632" b="0"/>
              </a:stretch>
            </a:blipFill>
          </p:spPr>
        </p:sp>
      </p:grpSp>
      <p:grpSp>
        <p:nvGrpSpPr>
          <p:cNvPr name="Group 6" id="6"/>
          <p:cNvGrpSpPr/>
          <p:nvPr/>
        </p:nvGrpSpPr>
        <p:grpSpPr>
          <a:xfrm rot="0">
            <a:off x="-1316726" y="-1613291"/>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t="0" r="-99892" b="0"/>
              </a:stretch>
            </a:blipFill>
          </p:spPr>
        </p:sp>
      </p:grpSp>
      <p:grpSp>
        <p:nvGrpSpPr>
          <p:cNvPr name="Group 8" id="8"/>
          <p:cNvGrpSpPr/>
          <p:nvPr/>
        </p:nvGrpSpPr>
        <p:grpSpPr>
          <a:xfrm rot="-10800000">
            <a:off x="15521821" y="-1106493"/>
            <a:ext cx="4285771" cy="12790609"/>
            <a:chOff x="0" y="0"/>
            <a:chExt cx="3263900" cy="9740900"/>
          </a:xfrm>
        </p:grpSpPr>
        <p:sp>
          <p:nvSpPr>
            <p:cNvPr name="Freeform 9" id="9"/>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t="0" r="-99892" b="0"/>
              </a:stretch>
            </a:blipFill>
          </p:spPr>
        </p:sp>
      </p:grpSp>
      <p:sp>
        <p:nvSpPr>
          <p:cNvPr name="Freeform 10" id="10"/>
          <p:cNvSpPr/>
          <p:nvPr/>
        </p:nvSpPr>
        <p:spPr>
          <a:xfrm flipH="false" flipV="false" rot="0">
            <a:off x="5601462" y="7158842"/>
            <a:ext cx="7221995" cy="2691835"/>
          </a:xfrm>
          <a:custGeom>
            <a:avLst/>
            <a:gdLst/>
            <a:ahLst/>
            <a:cxnLst/>
            <a:rect r="r" b="b" t="t" l="l"/>
            <a:pathLst>
              <a:path h="2691835" w="7221995">
                <a:moveTo>
                  <a:pt x="0" y="0"/>
                </a:moveTo>
                <a:lnTo>
                  <a:pt x="7221995" y="0"/>
                </a:lnTo>
                <a:lnTo>
                  <a:pt x="7221995" y="2691834"/>
                </a:lnTo>
                <a:lnTo>
                  <a:pt x="0" y="26918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10284092">
            <a:off x="13099802" y="808593"/>
            <a:ext cx="4089697" cy="4004149"/>
            <a:chOff x="0" y="0"/>
            <a:chExt cx="5452929" cy="5338865"/>
          </a:xfrm>
        </p:grpSpPr>
        <p:sp>
          <p:nvSpPr>
            <p:cNvPr name="Freeform 13" id="13"/>
            <p:cNvSpPr/>
            <p:nvPr/>
          </p:nvSpPr>
          <p:spPr>
            <a:xfrm flipH="false" flipV="false" rot="-3636955">
              <a:off x="820515" y="613671"/>
              <a:ext cx="3811898" cy="4111524"/>
            </a:xfrm>
            <a:custGeom>
              <a:avLst/>
              <a:gdLst/>
              <a:ahLst/>
              <a:cxnLst/>
              <a:rect r="r" b="b" t="t" l="l"/>
              <a:pathLst>
                <a:path h="4111524" w="3811898">
                  <a:moveTo>
                    <a:pt x="0" y="0"/>
                  </a:moveTo>
                  <a:lnTo>
                    <a:pt x="3811899" y="0"/>
                  </a:lnTo>
                  <a:lnTo>
                    <a:pt x="3811899" y="4111523"/>
                  </a:lnTo>
                  <a:lnTo>
                    <a:pt x="0" y="4111523"/>
                  </a:lnTo>
                  <a:lnTo>
                    <a:pt x="0" y="0"/>
                  </a:lnTo>
                  <a:close/>
                </a:path>
              </a:pathLst>
            </a:custGeom>
            <a:blipFill>
              <a:blip r:embed="rId9"/>
              <a:stretch>
                <a:fillRect l="0" t="0" r="0" b="0"/>
              </a:stretch>
            </a:blipFill>
          </p:spPr>
        </p:sp>
        <p:sp>
          <p:nvSpPr>
            <p:cNvPr name="Freeform 14" id="14"/>
            <p:cNvSpPr/>
            <p:nvPr/>
          </p:nvSpPr>
          <p:spPr>
            <a:xfrm flipH="false" flipV="false" rot="0">
              <a:off x="1132204" y="1348139"/>
              <a:ext cx="2791544" cy="2802052"/>
            </a:xfrm>
            <a:custGeom>
              <a:avLst/>
              <a:gdLst/>
              <a:ahLst/>
              <a:cxnLst/>
              <a:rect r="r" b="b" t="t" l="l"/>
              <a:pathLst>
                <a:path h="2802052" w="2791544">
                  <a:moveTo>
                    <a:pt x="0" y="0"/>
                  </a:moveTo>
                  <a:lnTo>
                    <a:pt x="2791544" y="0"/>
                  </a:lnTo>
                  <a:lnTo>
                    <a:pt x="2791544" y="2802051"/>
                  </a:lnTo>
                  <a:lnTo>
                    <a:pt x="0" y="28020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472427" y="2052956"/>
              <a:ext cx="3261223" cy="1634688"/>
            </a:xfrm>
            <a:custGeom>
              <a:avLst/>
              <a:gdLst/>
              <a:ahLst/>
              <a:cxnLst/>
              <a:rect r="r" b="b" t="t" l="l"/>
              <a:pathLst>
                <a:path h="1634688" w="3261223">
                  <a:moveTo>
                    <a:pt x="0" y="0"/>
                  </a:moveTo>
                  <a:lnTo>
                    <a:pt x="3261224" y="0"/>
                  </a:lnTo>
                  <a:lnTo>
                    <a:pt x="3261224" y="1634688"/>
                  </a:lnTo>
                  <a:lnTo>
                    <a:pt x="0" y="16346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16" id="16"/>
          <p:cNvSpPr txBox="true"/>
          <p:nvPr/>
        </p:nvSpPr>
        <p:spPr>
          <a:xfrm rot="-337049">
            <a:off x="8030608" y="7960471"/>
            <a:ext cx="3787238" cy="1104701"/>
          </a:xfrm>
          <a:prstGeom prst="rect">
            <a:avLst/>
          </a:prstGeom>
        </p:spPr>
        <p:txBody>
          <a:bodyPr anchor="t" rtlCol="false" tIns="0" lIns="0" bIns="0" rIns="0">
            <a:spAutoFit/>
          </a:bodyPr>
          <a:lstStyle/>
          <a:p>
            <a:pPr algn="ctr">
              <a:lnSpc>
                <a:spcPts val="7546"/>
              </a:lnSpc>
            </a:pPr>
            <a:r>
              <a:rPr lang="en-US" sz="7700" b="true">
                <a:solidFill>
                  <a:srgbClr val="493423"/>
                </a:solidFill>
                <a:latin typeface="Obra Letra Bold"/>
                <a:ea typeface="Obra Letra Bold"/>
                <a:cs typeface="Obra Letra Bold"/>
                <a:sym typeface="Obra Letra Bold"/>
              </a:rPr>
              <a:t>Image 01</a:t>
            </a:r>
          </a:p>
        </p:txBody>
      </p:sp>
      <p:sp>
        <p:nvSpPr>
          <p:cNvPr name="TextBox 17" id="17"/>
          <p:cNvSpPr txBox="true"/>
          <p:nvPr/>
        </p:nvSpPr>
        <p:spPr>
          <a:xfrm rot="0">
            <a:off x="245332" y="1343025"/>
            <a:ext cx="2956108" cy="2003043"/>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05</a:t>
            </a:r>
          </a:p>
        </p:txBody>
      </p:sp>
      <p:sp>
        <p:nvSpPr>
          <p:cNvPr name="Freeform 18" id="18"/>
          <p:cNvSpPr/>
          <p:nvPr/>
        </p:nvSpPr>
        <p:spPr>
          <a:xfrm flipH="false" flipV="false" rot="5400000">
            <a:off x="1968458" y="4459390"/>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4">
              <a:extLst>
                <a:ext uri="{96DAC541-7B7A-43D3-8B79-37D633B846F1}">
                  <asvg:svgBlip xmlns:asvg="http://schemas.microsoft.com/office/drawing/2016/SVG/main" r:embed="rId15"/>
                </a:ext>
              </a:extLst>
            </a:blip>
            <a:stretch>
              <a:fillRect l="-101042" t="-84932" r="0" b="-11017"/>
            </a:stretch>
          </a:blipFill>
        </p:spPr>
      </p:sp>
      <p:sp>
        <p:nvSpPr>
          <p:cNvPr name="Freeform 19" id="19"/>
          <p:cNvSpPr/>
          <p:nvPr/>
        </p:nvSpPr>
        <p:spPr>
          <a:xfrm flipH="false" flipV="false" rot="5400000">
            <a:off x="1403968" y="5737315"/>
            <a:ext cx="1067060" cy="1114036"/>
          </a:xfrm>
          <a:custGeom>
            <a:avLst/>
            <a:gdLst/>
            <a:ahLst/>
            <a:cxnLst/>
            <a:rect r="r" b="b" t="t" l="l"/>
            <a:pathLst>
              <a:path h="1114036" w="1067060">
                <a:moveTo>
                  <a:pt x="0" y="0"/>
                </a:moveTo>
                <a:lnTo>
                  <a:pt x="1067060" y="0"/>
                </a:lnTo>
                <a:lnTo>
                  <a:pt x="1067060" y="1114036"/>
                </a:lnTo>
                <a:lnTo>
                  <a:pt x="0" y="1114036"/>
                </a:lnTo>
                <a:lnTo>
                  <a:pt x="0" y="0"/>
                </a:lnTo>
                <a:close/>
              </a:path>
            </a:pathLst>
          </a:custGeom>
          <a:blipFill>
            <a:blip r:embed="rId14">
              <a:extLst>
                <a:ext uri="{96DAC541-7B7A-43D3-8B79-37D633B846F1}">
                  <asvg:svgBlip xmlns:asvg="http://schemas.microsoft.com/office/drawing/2016/SVG/main" r:embed="rId15"/>
                </a:ext>
              </a:extLst>
            </a:blip>
            <a:stretch>
              <a:fillRect l="-101042" t="-84932" r="0" b="-11017"/>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316726" y="-1613291"/>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614372">
            <a:off x="-1136067" y="4752245"/>
            <a:ext cx="5574254" cy="5688014"/>
          </a:xfrm>
          <a:custGeom>
            <a:avLst/>
            <a:gdLst/>
            <a:ahLst/>
            <a:cxnLst/>
            <a:rect r="r" b="b" t="t" l="l"/>
            <a:pathLst>
              <a:path h="5688014" w="5574254">
                <a:moveTo>
                  <a:pt x="5574254" y="0"/>
                </a:moveTo>
                <a:lnTo>
                  <a:pt x="0" y="0"/>
                </a:lnTo>
                <a:lnTo>
                  <a:pt x="0" y="5688014"/>
                </a:lnTo>
                <a:lnTo>
                  <a:pt x="5574254" y="5688014"/>
                </a:lnTo>
                <a:lnTo>
                  <a:pt x="5574254" y="0"/>
                </a:lnTo>
                <a:close/>
              </a:path>
            </a:pathLst>
          </a:custGeom>
          <a:blipFill>
            <a:blip r:embed="rId6"/>
            <a:stretch>
              <a:fillRect l="0" t="0" r="0" b="0"/>
            </a:stretch>
          </a:blipFill>
        </p:spPr>
      </p:sp>
      <p:sp>
        <p:nvSpPr>
          <p:cNvPr name="Freeform 9" id="9"/>
          <p:cNvSpPr/>
          <p:nvPr/>
        </p:nvSpPr>
        <p:spPr>
          <a:xfrm flipH="false" flipV="false" rot="0">
            <a:off x="10126276" y="4075415"/>
            <a:ext cx="2608815" cy="554966"/>
          </a:xfrm>
          <a:custGeom>
            <a:avLst/>
            <a:gdLst/>
            <a:ahLst/>
            <a:cxnLst/>
            <a:rect r="r" b="b" t="t" l="l"/>
            <a:pathLst>
              <a:path h="554966" w="2608815">
                <a:moveTo>
                  <a:pt x="0" y="0"/>
                </a:moveTo>
                <a:lnTo>
                  <a:pt x="2608815" y="0"/>
                </a:lnTo>
                <a:lnTo>
                  <a:pt x="2608815" y="554966"/>
                </a:lnTo>
                <a:lnTo>
                  <a:pt x="0" y="5549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true" rot="-10800000">
            <a:off x="5471938" y="4075415"/>
            <a:ext cx="2625895" cy="558600"/>
          </a:xfrm>
          <a:custGeom>
            <a:avLst/>
            <a:gdLst/>
            <a:ahLst/>
            <a:cxnLst/>
            <a:rect r="r" b="b" t="t" l="l"/>
            <a:pathLst>
              <a:path h="558600" w="2625895">
                <a:moveTo>
                  <a:pt x="0" y="558600"/>
                </a:moveTo>
                <a:lnTo>
                  <a:pt x="2625895" y="558600"/>
                </a:lnTo>
                <a:lnTo>
                  <a:pt x="2625895" y="0"/>
                </a:lnTo>
                <a:lnTo>
                  <a:pt x="0" y="0"/>
                </a:lnTo>
                <a:lnTo>
                  <a:pt x="0" y="5586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45332" y="1343025"/>
            <a:ext cx="2956108" cy="2003043"/>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06</a:t>
            </a:r>
          </a:p>
        </p:txBody>
      </p:sp>
      <p:sp>
        <p:nvSpPr>
          <p:cNvPr name="TextBox 12" id="12"/>
          <p:cNvSpPr txBox="true"/>
          <p:nvPr/>
        </p:nvSpPr>
        <p:spPr>
          <a:xfrm rot="0">
            <a:off x="3534815" y="2472851"/>
            <a:ext cx="11218369" cy="1625793"/>
          </a:xfrm>
          <a:prstGeom prst="rect">
            <a:avLst/>
          </a:prstGeom>
        </p:spPr>
        <p:txBody>
          <a:bodyPr anchor="t" rtlCol="false" tIns="0" lIns="0" bIns="0" rIns="0">
            <a:spAutoFit/>
          </a:bodyPr>
          <a:lstStyle/>
          <a:p>
            <a:pPr algn="ctr">
              <a:lnSpc>
                <a:spcPts val="11978"/>
              </a:lnSpc>
            </a:pPr>
            <a:r>
              <a:rPr lang="en-US" sz="12222" b="true">
                <a:solidFill>
                  <a:srgbClr val="F3F1DB"/>
                </a:solidFill>
                <a:latin typeface="Obra Letra Bold"/>
                <a:ea typeface="Obra Letra Bold"/>
                <a:cs typeface="Obra Letra Bold"/>
                <a:sym typeface="Obra Letra Bold"/>
              </a:rPr>
              <a:t>Methodology</a:t>
            </a:r>
          </a:p>
        </p:txBody>
      </p:sp>
      <p:sp>
        <p:nvSpPr>
          <p:cNvPr name="TextBox 13" id="13"/>
          <p:cNvSpPr txBox="true"/>
          <p:nvPr/>
        </p:nvSpPr>
        <p:spPr>
          <a:xfrm rot="0">
            <a:off x="5082715" y="4919030"/>
            <a:ext cx="8325435" cy="3751565"/>
          </a:xfrm>
          <a:prstGeom prst="rect">
            <a:avLst/>
          </a:prstGeom>
        </p:spPr>
        <p:txBody>
          <a:bodyPr anchor="t" rtlCol="false" tIns="0" lIns="0" bIns="0" rIns="0">
            <a:spAutoFit/>
          </a:bodyPr>
          <a:lstStyle/>
          <a:p>
            <a:pPr algn="ctr">
              <a:lnSpc>
                <a:spcPts val="4963"/>
              </a:lnSpc>
            </a:pPr>
            <a:r>
              <a:rPr lang="en-US" sz="4002" b="true">
                <a:solidFill>
                  <a:srgbClr val="F3F1DB"/>
                </a:solidFill>
                <a:latin typeface="Monterchi Sans Bold"/>
                <a:ea typeface="Monterchi Sans Bold"/>
                <a:cs typeface="Monterchi Sans Bold"/>
                <a:sym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14" id="14"/>
          <p:cNvSpPr/>
          <p:nvPr/>
        </p:nvSpPr>
        <p:spPr>
          <a:xfrm flipH="true" flipV="false" rot="-9606859">
            <a:off x="14603174" y="-3589427"/>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11"/>
            <a:stretch>
              <a:fillRect l="0" t="0" r="0" b="0"/>
            </a:stretch>
          </a:blipFill>
        </p:spPr>
      </p:sp>
      <p:sp>
        <p:nvSpPr>
          <p:cNvPr name="Freeform 15" id="15"/>
          <p:cNvSpPr/>
          <p:nvPr/>
        </p:nvSpPr>
        <p:spPr>
          <a:xfrm flipH="false" flipV="false" rot="0">
            <a:off x="8595554" y="3840552"/>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2">
              <a:extLst>
                <a:ext uri="{96DAC541-7B7A-43D3-8B79-37D633B846F1}">
                  <asvg:svgBlip xmlns:asvg="http://schemas.microsoft.com/office/drawing/2016/SVG/main" r:embed="rId13"/>
                </a:ext>
              </a:extLst>
            </a:blip>
            <a:stretch>
              <a:fillRect l="-101042" t="-84932" r="0" b="-11017"/>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54468" y="599614"/>
            <a:ext cx="12519703" cy="9378395"/>
          </a:xfrm>
          <a:custGeom>
            <a:avLst/>
            <a:gdLst/>
            <a:ahLst/>
            <a:cxnLst/>
            <a:rect r="r" b="b" t="t" l="l"/>
            <a:pathLst>
              <a:path h="9378395" w="12519703">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TextBox 8" id="8"/>
          <p:cNvSpPr txBox="true"/>
          <p:nvPr/>
        </p:nvSpPr>
        <p:spPr>
          <a:xfrm rot="0">
            <a:off x="1931042" y="3326374"/>
            <a:ext cx="14166555" cy="4419219"/>
          </a:xfrm>
          <a:prstGeom prst="rect">
            <a:avLst/>
          </a:prstGeom>
        </p:spPr>
        <p:txBody>
          <a:bodyPr anchor="t" rtlCol="false" tIns="0" lIns="0" bIns="0" rIns="0">
            <a:spAutoFit/>
          </a:bodyPr>
          <a:lstStyle/>
          <a:p>
            <a:pPr algn="ctr">
              <a:lnSpc>
                <a:spcPts val="16758"/>
              </a:lnSpc>
            </a:pPr>
            <a:r>
              <a:rPr lang="en-US" sz="17100" b="true">
                <a:solidFill>
                  <a:srgbClr val="493423"/>
                </a:solidFill>
                <a:latin typeface="Obra Letra Bold"/>
                <a:ea typeface="Obra Letra Bold"/>
                <a:cs typeface="Obra Letra Bold"/>
                <a:sym typeface="Obra Letra Bold"/>
              </a:rPr>
              <a:t>Data</a:t>
            </a:r>
          </a:p>
          <a:p>
            <a:pPr algn="ctr">
              <a:lnSpc>
                <a:spcPts val="16758"/>
              </a:lnSpc>
            </a:pPr>
            <a:r>
              <a:rPr lang="en-US" sz="17100" b="true">
                <a:solidFill>
                  <a:srgbClr val="493423"/>
                </a:solidFill>
                <a:latin typeface="Obra Letra Bold"/>
                <a:ea typeface="Obra Letra Bold"/>
                <a:cs typeface="Obra Letra Bold"/>
                <a:sym typeface="Obra Letra Bold"/>
              </a:rPr>
              <a:t>Analysis</a:t>
            </a:r>
          </a:p>
        </p:txBody>
      </p:sp>
      <p:sp>
        <p:nvSpPr>
          <p:cNvPr name="Freeform 9" id="9"/>
          <p:cNvSpPr/>
          <p:nvPr/>
        </p:nvSpPr>
        <p:spPr>
          <a:xfrm flipH="false" flipV="false" rot="0">
            <a:off x="9774461" y="2461416"/>
            <a:ext cx="1973249" cy="419764"/>
          </a:xfrm>
          <a:custGeom>
            <a:avLst/>
            <a:gdLst/>
            <a:ahLst/>
            <a:cxnLst/>
            <a:rect r="r" b="b" t="t" l="l"/>
            <a:pathLst>
              <a:path h="419764" w="1973249">
                <a:moveTo>
                  <a:pt x="0" y="0"/>
                </a:moveTo>
                <a:lnTo>
                  <a:pt x="1973249" y="0"/>
                </a:lnTo>
                <a:lnTo>
                  <a:pt x="1973249" y="419764"/>
                </a:lnTo>
                <a:lnTo>
                  <a:pt x="0" y="419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true" rot="-10800000">
            <a:off x="6543935" y="2461416"/>
            <a:ext cx="1973249" cy="419764"/>
          </a:xfrm>
          <a:custGeom>
            <a:avLst/>
            <a:gdLst/>
            <a:ahLst/>
            <a:cxnLst/>
            <a:rect r="r" b="b" t="t" l="l"/>
            <a:pathLst>
              <a:path h="419764" w="1973249">
                <a:moveTo>
                  <a:pt x="0" y="419764"/>
                </a:moveTo>
                <a:lnTo>
                  <a:pt x="1973249" y="419764"/>
                </a:lnTo>
                <a:lnTo>
                  <a:pt x="1973249" y="0"/>
                </a:lnTo>
                <a:lnTo>
                  <a:pt x="0" y="0"/>
                </a:lnTo>
                <a:lnTo>
                  <a:pt x="0" y="41976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95610" y="6033532"/>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8"/>
            <a:stretch>
              <a:fillRect l="0" t="0" r="0" b="0"/>
            </a:stretch>
          </a:blipFill>
        </p:spPr>
      </p:sp>
      <p:sp>
        <p:nvSpPr>
          <p:cNvPr name="Freeform 12" id="12"/>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3" id="13"/>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4" id="14"/>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5" id="15"/>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grpSp>
        <p:nvGrpSpPr>
          <p:cNvPr name="Group 16" id="16"/>
          <p:cNvGrpSpPr/>
          <p:nvPr/>
        </p:nvGrpSpPr>
        <p:grpSpPr>
          <a:xfrm rot="0">
            <a:off x="1931042" y="1028700"/>
            <a:ext cx="2926652" cy="2865432"/>
            <a:chOff x="0" y="0"/>
            <a:chExt cx="3902202" cy="3820576"/>
          </a:xfrm>
        </p:grpSpPr>
        <p:sp>
          <p:nvSpPr>
            <p:cNvPr name="Freeform 17" id="17"/>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11"/>
              <a:stretch>
                <a:fillRect l="0" t="0" r="0" b="0"/>
              </a:stretch>
            </a:blipFill>
          </p:spPr>
        </p:sp>
        <p:sp>
          <p:nvSpPr>
            <p:cNvPr name="Freeform 18" id="18"/>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20" id="20"/>
          <p:cNvSpPr/>
          <p:nvPr/>
        </p:nvSpPr>
        <p:spPr>
          <a:xfrm flipH="false" flipV="false" rot="-5400000">
            <a:off x="8789946" y="2301657"/>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16">
              <a:extLst>
                <a:ext uri="{96DAC541-7B7A-43D3-8B79-37D633B846F1}">
                  <asvg:svgBlip xmlns:asvg="http://schemas.microsoft.com/office/drawing/2016/SVG/main" r:embed="rId17"/>
                </a:ext>
              </a:extLst>
            </a:blip>
            <a:stretch>
              <a:fillRect l="-101042" t="-84932" r="0" b="-11017"/>
            </a:stretch>
          </a:blipFill>
        </p:spPr>
      </p:sp>
      <p:sp>
        <p:nvSpPr>
          <p:cNvPr name="Freeform 21" id="21"/>
          <p:cNvSpPr/>
          <p:nvPr/>
        </p:nvSpPr>
        <p:spPr>
          <a:xfrm flipH="true" flipV="false" rot="-9606859">
            <a:off x="14603174" y="-3589427"/>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DAGYvK55dJI</dc:identifier>
  <dcterms:modified xsi:type="dcterms:W3CDTF">2011-08-01T06:04:30Z</dcterms:modified>
  <cp:revision>1</cp:revision>
  <dc:title>Beige and Brown Organic Vintage Group Project Presentation</dc:title>
</cp:coreProperties>
</file>